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83" r:id="rId2"/>
    <p:sldId id="287" r:id="rId3"/>
    <p:sldId id="290" r:id="rId4"/>
    <p:sldId id="280" r:id="rId5"/>
    <p:sldId id="284" r:id="rId6"/>
    <p:sldId id="289" r:id="rId7"/>
    <p:sldId id="288" r:id="rId8"/>
    <p:sldId id="267" r:id="rId9"/>
    <p:sldId id="281" r:id="rId10"/>
    <p:sldId id="275" r:id="rId11"/>
    <p:sldId id="272" r:id="rId12"/>
    <p:sldId id="286"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1pPr>
    <a:lvl2pPr marL="4572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2pPr>
    <a:lvl3pPr marL="9144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3pPr>
    <a:lvl4pPr marL="13716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4pPr>
    <a:lvl5pPr marL="18288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5pPr>
    <a:lvl6pPr marL="2286000" algn="l" defTabSz="914400" rtl="0" eaLnBrk="1" latinLnBrk="0" hangingPunct="1">
      <a:defRPr kern="1200">
        <a:solidFill>
          <a:schemeClr val="tx1"/>
        </a:solidFill>
        <a:latin typeface="Georgia" panose="02040502050405020303" pitchFamily="18" charset="0"/>
        <a:ea typeface="+mn-ea"/>
        <a:cs typeface="+mn-cs"/>
      </a:defRPr>
    </a:lvl6pPr>
    <a:lvl7pPr marL="2743200" algn="l" defTabSz="914400" rtl="0" eaLnBrk="1" latinLnBrk="0" hangingPunct="1">
      <a:defRPr kern="1200">
        <a:solidFill>
          <a:schemeClr val="tx1"/>
        </a:solidFill>
        <a:latin typeface="Georgia" panose="02040502050405020303" pitchFamily="18" charset="0"/>
        <a:ea typeface="+mn-ea"/>
        <a:cs typeface="+mn-cs"/>
      </a:defRPr>
    </a:lvl7pPr>
    <a:lvl8pPr marL="3200400" algn="l" defTabSz="914400" rtl="0" eaLnBrk="1" latinLnBrk="0" hangingPunct="1">
      <a:defRPr kern="1200">
        <a:solidFill>
          <a:schemeClr val="tx1"/>
        </a:solidFill>
        <a:latin typeface="Georgia" panose="02040502050405020303" pitchFamily="18" charset="0"/>
        <a:ea typeface="+mn-ea"/>
        <a:cs typeface="+mn-cs"/>
      </a:defRPr>
    </a:lvl8pPr>
    <a:lvl9pPr marL="3657600" algn="l" defTabSz="914400" rtl="0" eaLnBrk="1" latinLnBrk="0" hangingPunct="1">
      <a:defRPr kern="1200">
        <a:solidFill>
          <a:schemeClr val="tx1"/>
        </a:solidFill>
        <a:latin typeface="Georgia" panose="02040502050405020303" pitchFamily="18" charset="0"/>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738" y="60"/>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F9574A-998F-4CA3-8ECD-51D402E5A8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4A02A33-53E1-44FD-9EA6-221EB2CC92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36EF359-E541-46B9-BD21-67EEA10FA570}" type="datetimeFigureOut">
              <a:rPr lang="en-US"/>
              <a:pPr>
                <a:defRPr/>
              </a:pPr>
              <a:t>4/10/2022</a:t>
            </a:fld>
            <a:endParaRPr lang="en-US" dirty="0"/>
          </a:p>
        </p:txBody>
      </p:sp>
      <p:sp>
        <p:nvSpPr>
          <p:cNvPr id="4" name="Footer Placeholder 3">
            <a:extLst>
              <a:ext uri="{FF2B5EF4-FFF2-40B4-BE49-F238E27FC236}">
                <a16:creationId xmlns:a16="http://schemas.microsoft.com/office/drawing/2014/main" id="{33F8773D-D302-44DD-944B-BE86AAB809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5798A999-C050-492D-9624-19ABFFA386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075A378-F222-420F-B4E7-10A8515D22D0}"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F3E90C-B0A9-4C87-B53D-9CEC14C8C4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7651FCEC-AECF-4BDA-BDAE-2CA2FF04819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5334340-4D92-4899-AAF9-A4B1B32448F6}" type="datetimeFigureOut">
              <a:rPr lang="en-US"/>
              <a:pPr>
                <a:defRPr/>
              </a:pPr>
              <a:t>4/10/2022</a:t>
            </a:fld>
            <a:endParaRPr lang="en-US" dirty="0"/>
          </a:p>
        </p:txBody>
      </p:sp>
      <p:sp>
        <p:nvSpPr>
          <p:cNvPr id="4" name="Slide Image Placeholder 3">
            <a:extLst>
              <a:ext uri="{FF2B5EF4-FFF2-40B4-BE49-F238E27FC236}">
                <a16:creationId xmlns:a16="http://schemas.microsoft.com/office/drawing/2014/main" id="{1FF18E6A-FC7C-4AEF-8FD6-3433EFDA8A36}"/>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1F0D03C9-A6F5-4EE0-A0F3-523B0FD68D43}"/>
              </a:ext>
            </a:extLst>
          </p:cNvPr>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FEEE2A0-62BE-4014-A5C9-225359F417A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CEE6A104-C609-4373-B306-5F4F73BFFDF9}"/>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DB3D446-FC66-472F-BAF2-99C9D35778E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4"/>
            <a:ext cx="8226490" cy="3083767"/>
          </a:xfrm>
        </p:spPr>
        <p:txBody>
          <a:bodyPr>
            <a:normAutofit/>
          </a:bodyPr>
          <a:lstStyle>
            <a:lvl1pPr algn="l">
              <a:lnSpc>
                <a:spcPct val="80000"/>
              </a:lnSpc>
              <a:defRPr sz="7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3386585"/>
            <a:ext cx="8229600" cy="1371600"/>
          </a:xfrm>
        </p:spPr>
        <p:txBody>
          <a:bodyPr/>
          <a:lstStyle>
            <a:lvl1pPr marL="0" indent="0" algn="l">
              <a:spcBef>
                <a:spcPts val="12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5662859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E523D358-4B00-45FA-9921-D8136952133A}"/>
              </a:ext>
            </a:extLst>
          </p:cNvPr>
          <p:cNvSpPr>
            <a:spLocks noGrp="1"/>
          </p:cNvSpPr>
          <p:nvPr>
            <p:ph type="ftr" sz="quarter" idx="10"/>
          </p:nvPr>
        </p:nvSpPr>
        <p:spPr/>
        <p:txBody>
          <a:bodyPr/>
          <a:lstStyle>
            <a:lvl1pPr>
              <a:defRPr/>
            </a:lvl1pPr>
          </a:lstStyle>
          <a:p>
            <a:pPr>
              <a:defRPr/>
            </a:pPr>
            <a:r>
              <a:rPr lang="en-US"/>
              <a:t>Add a footer</a:t>
            </a:r>
            <a:endParaRPr lang="en-US" dirty="0"/>
          </a:p>
        </p:txBody>
      </p:sp>
      <p:sp>
        <p:nvSpPr>
          <p:cNvPr id="5" name="Date Placeholder 3">
            <a:extLst>
              <a:ext uri="{FF2B5EF4-FFF2-40B4-BE49-F238E27FC236}">
                <a16:creationId xmlns:a16="http://schemas.microsoft.com/office/drawing/2014/main" id="{E30106EE-A299-4759-B361-F43740E1A049}"/>
              </a:ext>
            </a:extLst>
          </p:cNvPr>
          <p:cNvSpPr>
            <a:spLocks noGrp="1"/>
          </p:cNvSpPr>
          <p:nvPr>
            <p:ph type="dt" sz="half" idx="11"/>
          </p:nvPr>
        </p:nvSpPr>
        <p:spPr/>
        <p:txBody>
          <a:bodyPr/>
          <a:lstStyle>
            <a:lvl1pPr>
              <a:defRPr/>
            </a:lvl1pPr>
          </a:lstStyle>
          <a:p>
            <a:pPr>
              <a:defRPr/>
            </a:pPr>
            <a:fld id="{D2827508-46C9-47F8-9335-46A1DE241AEF}" type="datetime1">
              <a:rPr lang="en-US"/>
              <a:pPr>
                <a:defRPr/>
              </a:pPr>
              <a:t>4/10/2022</a:t>
            </a:fld>
            <a:endParaRPr lang="en-US" dirty="0"/>
          </a:p>
        </p:txBody>
      </p:sp>
      <p:sp>
        <p:nvSpPr>
          <p:cNvPr id="6" name="Slide Number Placeholder 5">
            <a:extLst>
              <a:ext uri="{FF2B5EF4-FFF2-40B4-BE49-F238E27FC236}">
                <a16:creationId xmlns:a16="http://schemas.microsoft.com/office/drawing/2014/main" id="{2E9D5888-04D1-4BA1-9117-9FCE906E0AEC}"/>
              </a:ext>
            </a:extLst>
          </p:cNvPr>
          <p:cNvSpPr>
            <a:spLocks noGrp="1"/>
          </p:cNvSpPr>
          <p:nvPr>
            <p:ph type="sldNum" sz="quarter" idx="12"/>
          </p:nvPr>
        </p:nvSpPr>
        <p:spPr/>
        <p:txBody>
          <a:bodyPr/>
          <a:lstStyle>
            <a:lvl1pPr>
              <a:defRPr/>
            </a:lvl1pPr>
          </a:lstStyle>
          <a:p>
            <a:pPr>
              <a:defRPr/>
            </a:pPr>
            <a:fld id="{A9B3E798-E4AA-485E-8F12-4B65F128272E}" type="slidenum">
              <a:rPr lang="en-US"/>
              <a:pPr>
                <a:defRPr/>
              </a:pPr>
              <a:t>‹#›</a:t>
            </a:fld>
            <a:endParaRPr lang="en-US" dirty="0"/>
          </a:p>
        </p:txBody>
      </p:sp>
    </p:spTree>
    <p:extLst>
      <p:ext uri="{BB962C8B-B14F-4D97-AF65-F5344CB8AC3E}">
        <p14:creationId xmlns:p14="http://schemas.microsoft.com/office/powerpoint/2010/main" val="120506612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0680" y="365125"/>
            <a:ext cx="164592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5400" y="365125"/>
            <a:ext cx="7624664"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ADF21805-19C4-47E9-BD2A-3DEEF4F0847A}"/>
              </a:ext>
            </a:extLst>
          </p:cNvPr>
          <p:cNvSpPr>
            <a:spLocks noGrp="1"/>
          </p:cNvSpPr>
          <p:nvPr>
            <p:ph type="ftr" sz="quarter" idx="10"/>
          </p:nvPr>
        </p:nvSpPr>
        <p:spPr/>
        <p:txBody>
          <a:bodyPr/>
          <a:lstStyle>
            <a:lvl1pPr>
              <a:defRPr/>
            </a:lvl1pPr>
          </a:lstStyle>
          <a:p>
            <a:pPr>
              <a:defRPr/>
            </a:pPr>
            <a:r>
              <a:rPr lang="en-US"/>
              <a:t>Add a footer</a:t>
            </a:r>
            <a:endParaRPr lang="en-US" dirty="0"/>
          </a:p>
        </p:txBody>
      </p:sp>
      <p:sp>
        <p:nvSpPr>
          <p:cNvPr id="5" name="Date Placeholder 3">
            <a:extLst>
              <a:ext uri="{FF2B5EF4-FFF2-40B4-BE49-F238E27FC236}">
                <a16:creationId xmlns:a16="http://schemas.microsoft.com/office/drawing/2014/main" id="{88FA9037-A3B3-4B5D-89D3-D3C94FB65CE8}"/>
              </a:ext>
            </a:extLst>
          </p:cNvPr>
          <p:cNvSpPr>
            <a:spLocks noGrp="1"/>
          </p:cNvSpPr>
          <p:nvPr>
            <p:ph type="dt" sz="half" idx="11"/>
          </p:nvPr>
        </p:nvSpPr>
        <p:spPr/>
        <p:txBody>
          <a:bodyPr/>
          <a:lstStyle>
            <a:lvl1pPr>
              <a:defRPr/>
            </a:lvl1pPr>
          </a:lstStyle>
          <a:p>
            <a:pPr>
              <a:defRPr/>
            </a:pPr>
            <a:fld id="{5CEF91F6-D372-4561-8833-9289232F66DA}" type="datetime1">
              <a:rPr lang="en-US"/>
              <a:pPr>
                <a:defRPr/>
              </a:pPr>
              <a:t>4/10/2022</a:t>
            </a:fld>
            <a:endParaRPr lang="en-US" dirty="0"/>
          </a:p>
        </p:txBody>
      </p:sp>
      <p:sp>
        <p:nvSpPr>
          <p:cNvPr id="6" name="Slide Number Placeholder 5">
            <a:extLst>
              <a:ext uri="{FF2B5EF4-FFF2-40B4-BE49-F238E27FC236}">
                <a16:creationId xmlns:a16="http://schemas.microsoft.com/office/drawing/2014/main" id="{CEBE92F8-9607-44A6-8276-CCFB47EF5B84}"/>
              </a:ext>
            </a:extLst>
          </p:cNvPr>
          <p:cNvSpPr>
            <a:spLocks noGrp="1"/>
          </p:cNvSpPr>
          <p:nvPr>
            <p:ph type="sldNum" sz="quarter" idx="12"/>
          </p:nvPr>
        </p:nvSpPr>
        <p:spPr/>
        <p:txBody>
          <a:bodyPr/>
          <a:lstStyle>
            <a:lvl1pPr>
              <a:defRPr/>
            </a:lvl1pPr>
          </a:lstStyle>
          <a:p>
            <a:pPr>
              <a:defRPr/>
            </a:pPr>
            <a:fld id="{87EA2459-B048-430A-B78A-29A58C631A80}" type="slidenum">
              <a:rPr lang="en-US"/>
              <a:pPr>
                <a:defRPr/>
              </a:pPr>
              <a:t>‹#›</a:t>
            </a:fld>
            <a:endParaRPr lang="en-US" dirty="0"/>
          </a:p>
        </p:txBody>
      </p:sp>
    </p:spTree>
    <p:extLst>
      <p:ext uri="{BB962C8B-B14F-4D97-AF65-F5344CB8AC3E}">
        <p14:creationId xmlns:p14="http://schemas.microsoft.com/office/powerpoint/2010/main" val="428764851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2B6A2788-911A-4587-8BD5-1522681CE772}"/>
              </a:ext>
            </a:extLst>
          </p:cNvPr>
          <p:cNvSpPr>
            <a:spLocks noGrp="1"/>
          </p:cNvSpPr>
          <p:nvPr>
            <p:ph type="ftr" sz="quarter" idx="10"/>
          </p:nvPr>
        </p:nvSpPr>
        <p:spPr/>
        <p:txBody>
          <a:bodyPr/>
          <a:lstStyle>
            <a:lvl1pPr>
              <a:defRPr/>
            </a:lvl1pPr>
          </a:lstStyle>
          <a:p>
            <a:pPr>
              <a:defRPr/>
            </a:pPr>
            <a:r>
              <a:rPr lang="en-US"/>
              <a:t>Add a footer</a:t>
            </a:r>
            <a:endParaRPr lang="en-US" dirty="0"/>
          </a:p>
        </p:txBody>
      </p:sp>
      <p:sp>
        <p:nvSpPr>
          <p:cNvPr id="5" name="Date Placeholder 3">
            <a:extLst>
              <a:ext uri="{FF2B5EF4-FFF2-40B4-BE49-F238E27FC236}">
                <a16:creationId xmlns:a16="http://schemas.microsoft.com/office/drawing/2014/main" id="{CBACDAC2-8985-45DA-90D2-4F115F0FA4B2}"/>
              </a:ext>
            </a:extLst>
          </p:cNvPr>
          <p:cNvSpPr>
            <a:spLocks noGrp="1"/>
          </p:cNvSpPr>
          <p:nvPr>
            <p:ph type="dt" sz="half" idx="11"/>
          </p:nvPr>
        </p:nvSpPr>
        <p:spPr/>
        <p:txBody>
          <a:bodyPr/>
          <a:lstStyle>
            <a:lvl1pPr>
              <a:defRPr/>
            </a:lvl1pPr>
          </a:lstStyle>
          <a:p>
            <a:pPr>
              <a:defRPr/>
            </a:pPr>
            <a:fld id="{49526D3B-96ED-4FC8-B640-56B4C8D908B6}" type="datetime1">
              <a:rPr lang="en-US"/>
              <a:pPr>
                <a:defRPr/>
              </a:pPr>
              <a:t>4/10/2022</a:t>
            </a:fld>
            <a:endParaRPr lang="en-US" dirty="0"/>
          </a:p>
        </p:txBody>
      </p:sp>
      <p:sp>
        <p:nvSpPr>
          <p:cNvPr id="6" name="Slide Number Placeholder 5">
            <a:extLst>
              <a:ext uri="{FF2B5EF4-FFF2-40B4-BE49-F238E27FC236}">
                <a16:creationId xmlns:a16="http://schemas.microsoft.com/office/drawing/2014/main" id="{867C8AF9-76F7-42FD-BAB6-95A316E7E37F}"/>
              </a:ext>
            </a:extLst>
          </p:cNvPr>
          <p:cNvSpPr>
            <a:spLocks noGrp="1"/>
          </p:cNvSpPr>
          <p:nvPr>
            <p:ph type="sldNum" sz="quarter" idx="12"/>
          </p:nvPr>
        </p:nvSpPr>
        <p:spPr/>
        <p:txBody>
          <a:bodyPr/>
          <a:lstStyle>
            <a:lvl1pPr>
              <a:defRPr/>
            </a:lvl1pPr>
          </a:lstStyle>
          <a:p>
            <a:pPr>
              <a:defRPr/>
            </a:pPr>
            <a:fld id="{AB2F11AF-951E-4E18-8E48-F0C68F292F97}" type="slidenum">
              <a:rPr lang="en-US"/>
              <a:pPr>
                <a:defRPr/>
              </a:pPr>
              <a:t>‹#›</a:t>
            </a:fld>
            <a:endParaRPr lang="en-US" dirty="0"/>
          </a:p>
        </p:txBody>
      </p:sp>
    </p:spTree>
    <p:extLst>
      <p:ext uri="{BB962C8B-B14F-4D97-AF65-F5344CB8AC3E}">
        <p14:creationId xmlns:p14="http://schemas.microsoft.com/office/powerpoint/2010/main" val="251430518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265176"/>
            <a:ext cx="8229600" cy="3081528"/>
          </a:xfrm>
        </p:spPr>
        <p:txBody>
          <a:bodyPr>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612648" y="3388268"/>
            <a:ext cx="8229600" cy="1371600"/>
          </a:xfrm>
        </p:spPr>
        <p:txBody>
          <a:bodyPr/>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4">
            <a:extLst>
              <a:ext uri="{FF2B5EF4-FFF2-40B4-BE49-F238E27FC236}">
                <a16:creationId xmlns:a16="http://schemas.microsoft.com/office/drawing/2014/main" id="{B1CFED78-9EBB-4E82-B4ED-729AB3653740}"/>
              </a:ext>
            </a:extLst>
          </p:cNvPr>
          <p:cNvSpPr>
            <a:spLocks noGrp="1"/>
          </p:cNvSpPr>
          <p:nvPr>
            <p:ph type="ftr" sz="quarter" idx="10"/>
          </p:nvPr>
        </p:nvSpPr>
        <p:spPr/>
        <p:txBody>
          <a:bodyPr/>
          <a:lstStyle>
            <a:lvl1pPr>
              <a:defRPr/>
            </a:lvl1pPr>
          </a:lstStyle>
          <a:p>
            <a:pPr>
              <a:defRPr/>
            </a:pPr>
            <a:r>
              <a:rPr lang="en-US"/>
              <a:t>Add a footer</a:t>
            </a:r>
            <a:endParaRPr lang="en-US" dirty="0"/>
          </a:p>
        </p:txBody>
      </p:sp>
      <p:sp>
        <p:nvSpPr>
          <p:cNvPr id="5" name="Date Placeholder 3">
            <a:extLst>
              <a:ext uri="{FF2B5EF4-FFF2-40B4-BE49-F238E27FC236}">
                <a16:creationId xmlns:a16="http://schemas.microsoft.com/office/drawing/2014/main" id="{4E1F427A-58E4-4FA5-9A89-2D832332EE7F}"/>
              </a:ext>
            </a:extLst>
          </p:cNvPr>
          <p:cNvSpPr>
            <a:spLocks noGrp="1"/>
          </p:cNvSpPr>
          <p:nvPr>
            <p:ph type="dt" sz="half" idx="11"/>
          </p:nvPr>
        </p:nvSpPr>
        <p:spPr/>
        <p:txBody>
          <a:bodyPr/>
          <a:lstStyle>
            <a:lvl1pPr>
              <a:defRPr/>
            </a:lvl1pPr>
          </a:lstStyle>
          <a:p>
            <a:pPr>
              <a:defRPr/>
            </a:pPr>
            <a:fld id="{232062E1-3D50-43C2-B7A8-1B7A4BF586E7}" type="datetime1">
              <a:rPr lang="en-US"/>
              <a:pPr>
                <a:defRPr/>
              </a:pPr>
              <a:t>4/10/2022</a:t>
            </a:fld>
            <a:endParaRPr lang="en-US" dirty="0"/>
          </a:p>
        </p:txBody>
      </p:sp>
      <p:sp>
        <p:nvSpPr>
          <p:cNvPr id="6" name="Slide Number Placeholder 5">
            <a:extLst>
              <a:ext uri="{FF2B5EF4-FFF2-40B4-BE49-F238E27FC236}">
                <a16:creationId xmlns:a16="http://schemas.microsoft.com/office/drawing/2014/main" id="{E1BE175D-FD45-42AD-9A60-F45DD2B67CBB}"/>
              </a:ext>
            </a:extLst>
          </p:cNvPr>
          <p:cNvSpPr>
            <a:spLocks noGrp="1"/>
          </p:cNvSpPr>
          <p:nvPr>
            <p:ph type="sldNum" sz="quarter" idx="12"/>
          </p:nvPr>
        </p:nvSpPr>
        <p:spPr/>
        <p:txBody>
          <a:bodyPr/>
          <a:lstStyle>
            <a:lvl1pPr>
              <a:defRPr/>
            </a:lvl1pPr>
          </a:lstStyle>
          <a:p>
            <a:pPr>
              <a:defRPr/>
            </a:pPr>
            <a:fld id="{5D60E848-3A79-478A-81D3-3FAAFBB757D7}" type="slidenum">
              <a:rPr lang="en-US"/>
              <a:pPr>
                <a:defRPr/>
              </a:pPr>
              <a:t>‹#›</a:t>
            </a:fld>
            <a:endParaRPr lang="en-US" dirty="0"/>
          </a:p>
        </p:txBody>
      </p:sp>
    </p:spTree>
    <p:extLst>
      <p:ext uri="{BB962C8B-B14F-4D97-AF65-F5344CB8AC3E}">
        <p14:creationId xmlns:p14="http://schemas.microsoft.com/office/powerpoint/2010/main" val="151365861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1"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599"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FEF720BA-BF52-45DE-B251-02C973203CD2}"/>
              </a:ext>
            </a:extLst>
          </p:cNvPr>
          <p:cNvSpPr>
            <a:spLocks noGrp="1"/>
          </p:cNvSpPr>
          <p:nvPr>
            <p:ph type="ftr" sz="quarter" idx="10"/>
          </p:nvPr>
        </p:nvSpPr>
        <p:spPr/>
        <p:txBody>
          <a:bodyPr/>
          <a:lstStyle>
            <a:lvl1pPr>
              <a:defRPr/>
            </a:lvl1pPr>
          </a:lstStyle>
          <a:p>
            <a:pPr>
              <a:defRPr/>
            </a:pPr>
            <a:r>
              <a:rPr lang="en-US"/>
              <a:t>Add a footer</a:t>
            </a:r>
            <a:endParaRPr lang="en-US" dirty="0"/>
          </a:p>
        </p:txBody>
      </p:sp>
      <p:sp>
        <p:nvSpPr>
          <p:cNvPr id="6" name="Date Placeholder 3">
            <a:extLst>
              <a:ext uri="{FF2B5EF4-FFF2-40B4-BE49-F238E27FC236}">
                <a16:creationId xmlns:a16="http://schemas.microsoft.com/office/drawing/2014/main" id="{7702FB42-8CD9-4FF8-A27A-170231E9952A}"/>
              </a:ext>
            </a:extLst>
          </p:cNvPr>
          <p:cNvSpPr>
            <a:spLocks noGrp="1"/>
          </p:cNvSpPr>
          <p:nvPr>
            <p:ph type="dt" sz="half" idx="11"/>
          </p:nvPr>
        </p:nvSpPr>
        <p:spPr/>
        <p:txBody>
          <a:bodyPr/>
          <a:lstStyle>
            <a:lvl1pPr>
              <a:defRPr/>
            </a:lvl1pPr>
          </a:lstStyle>
          <a:p>
            <a:pPr>
              <a:defRPr/>
            </a:pPr>
            <a:fld id="{879C3DCD-A377-4710-BA19-9A2F44AB0737}" type="datetime1">
              <a:rPr lang="en-US"/>
              <a:pPr>
                <a:defRPr/>
              </a:pPr>
              <a:t>4/10/2022</a:t>
            </a:fld>
            <a:endParaRPr lang="en-US" dirty="0"/>
          </a:p>
        </p:txBody>
      </p:sp>
      <p:sp>
        <p:nvSpPr>
          <p:cNvPr id="7" name="Slide Number Placeholder 5">
            <a:extLst>
              <a:ext uri="{FF2B5EF4-FFF2-40B4-BE49-F238E27FC236}">
                <a16:creationId xmlns:a16="http://schemas.microsoft.com/office/drawing/2014/main" id="{DD4B4D2D-8620-408D-A6FB-91913F3735FD}"/>
              </a:ext>
            </a:extLst>
          </p:cNvPr>
          <p:cNvSpPr>
            <a:spLocks noGrp="1"/>
          </p:cNvSpPr>
          <p:nvPr>
            <p:ph type="sldNum" sz="quarter" idx="12"/>
          </p:nvPr>
        </p:nvSpPr>
        <p:spPr/>
        <p:txBody>
          <a:bodyPr/>
          <a:lstStyle>
            <a:lvl1pPr>
              <a:defRPr/>
            </a:lvl1pPr>
          </a:lstStyle>
          <a:p>
            <a:pPr>
              <a:defRPr/>
            </a:pPr>
            <a:fld id="{E7F026D6-B739-4832-AC39-F085A7B4D617}" type="slidenum">
              <a:rPr lang="en-US"/>
              <a:pPr>
                <a:defRPr/>
              </a:pPr>
              <a:t>‹#›</a:t>
            </a:fld>
            <a:endParaRPr lang="en-US" dirty="0"/>
          </a:p>
        </p:txBody>
      </p:sp>
    </p:spTree>
    <p:extLst>
      <p:ext uri="{BB962C8B-B14F-4D97-AF65-F5344CB8AC3E}">
        <p14:creationId xmlns:p14="http://schemas.microsoft.com/office/powerpoint/2010/main" val="121032431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84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8448" y="2373284"/>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76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7648" y="2373284"/>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23FF29AC-3136-4688-9E05-26FB3CECE45B}"/>
              </a:ext>
            </a:extLst>
          </p:cNvPr>
          <p:cNvSpPr>
            <a:spLocks noGrp="1"/>
          </p:cNvSpPr>
          <p:nvPr>
            <p:ph type="ftr" sz="quarter" idx="10"/>
          </p:nvPr>
        </p:nvSpPr>
        <p:spPr/>
        <p:txBody>
          <a:bodyPr/>
          <a:lstStyle>
            <a:lvl1pPr>
              <a:defRPr/>
            </a:lvl1pPr>
          </a:lstStyle>
          <a:p>
            <a:pPr>
              <a:defRPr/>
            </a:pPr>
            <a:r>
              <a:rPr lang="en-US"/>
              <a:t>Add a footer</a:t>
            </a:r>
            <a:endParaRPr lang="en-US" dirty="0"/>
          </a:p>
        </p:txBody>
      </p:sp>
      <p:sp>
        <p:nvSpPr>
          <p:cNvPr id="8" name="Date Placeholder 3">
            <a:extLst>
              <a:ext uri="{FF2B5EF4-FFF2-40B4-BE49-F238E27FC236}">
                <a16:creationId xmlns:a16="http://schemas.microsoft.com/office/drawing/2014/main" id="{C3C3498D-58C2-474D-852B-489D3DDA0610}"/>
              </a:ext>
            </a:extLst>
          </p:cNvPr>
          <p:cNvSpPr>
            <a:spLocks noGrp="1"/>
          </p:cNvSpPr>
          <p:nvPr>
            <p:ph type="dt" sz="half" idx="11"/>
          </p:nvPr>
        </p:nvSpPr>
        <p:spPr/>
        <p:txBody>
          <a:bodyPr/>
          <a:lstStyle>
            <a:lvl1pPr>
              <a:defRPr/>
            </a:lvl1pPr>
          </a:lstStyle>
          <a:p>
            <a:pPr>
              <a:defRPr/>
            </a:pPr>
            <a:fld id="{17E31C31-FC92-4D65-ABB5-0D587F13AFFF}" type="datetime1">
              <a:rPr lang="en-US"/>
              <a:pPr>
                <a:defRPr/>
              </a:pPr>
              <a:t>4/10/2022</a:t>
            </a:fld>
            <a:endParaRPr lang="en-US" dirty="0"/>
          </a:p>
        </p:txBody>
      </p:sp>
      <p:sp>
        <p:nvSpPr>
          <p:cNvPr id="9" name="Slide Number Placeholder 5">
            <a:extLst>
              <a:ext uri="{FF2B5EF4-FFF2-40B4-BE49-F238E27FC236}">
                <a16:creationId xmlns:a16="http://schemas.microsoft.com/office/drawing/2014/main" id="{454F0308-D580-4C0A-90F3-0A0ADB10F202}"/>
              </a:ext>
            </a:extLst>
          </p:cNvPr>
          <p:cNvSpPr>
            <a:spLocks noGrp="1"/>
          </p:cNvSpPr>
          <p:nvPr>
            <p:ph type="sldNum" sz="quarter" idx="12"/>
          </p:nvPr>
        </p:nvSpPr>
        <p:spPr/>
        <p:txBody>
          <a:bodyPr/>
          <a:lstStyle>
            <a:lvl1pPr>
              <a:defRPr/>
            </a:lvl1pPr>
          </a:lstStyle>
          <a:p>
            <a:pPr>
              <a:defRPr/>
            </a:pPr>
            <a:fld id="{1F08507E-0976-4DD6-90BE-AFD846451C75}" type="slidenum">
              <a:rPr lang="en-US"/>
              <a:pPr>
                <a:defRPr/>
              </a:pPr>
              <a:t>‹#›</a:t>
            </a:fld>
            <a:endParaRPr lang="en-US" dirty="0"/>
          </a:p>
        </p:txBody>
      </p:sp>
    </p:spTree>
    <p:extLst>
      <p:ext uri="{BB962C8B-B14F-4D97-AF65-F5344CB8AC3E}">
        <p14:creationId xmlns:p14="http://schemas.microsoft.com/office/powerpoint/2010/main" val="88691137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B6260DA7-21B8-4D49-9C19-70655C471C6D}"/>
              </a:ext>
            </a:extLst>
          </p:cNvPr>
          <p:cNvSpPr>
            <a:spLocks noGrp="1"/>
          </p:cNvSpPr>
          <p:nvPr>
            <p:ph type="ftr" sz="quarter" idx="10"/>
          </p:nvPr>
        </p:nvSpPr>
        <p:spPr/>
        <p:txBody>
          <a:bodyPr/>
          <a:lstStyle>
            <a:lvl1pPr>
              <a:defRPr/>
            </a:lvl1pPr>
          </a:lstStyle>
          <a:p>
            <a:pPr>
              <a:defRPr/>
            </a:pPr>
            <a:r>
              <a:rPr lang="en-US"/>
              <a:t>Add a footer</a:t>
            </a:r>
            <a:endParaRPr lang="en-US" dirty="0"/>
          </a:p>
        </p:txBody>
      </p:sp>
      <p:sp>
        <p:nvSpPr>
          <p:cNvPr id="4" name="Date Placeholder 3">
            <a:extLst>
              <a:ext uri="{FF2B5EF4-FFF2-40B4-BE49-F238E27FC236}">
                <a16:creationId xmlns:a16="http://schemas.microsoft.com/office/drawing/2014/main" id="{F25E116D-02FA-4B64-B46F-516E2613DB8F}"/>
              </a:ext>
            </a:extLst>
          </p:cNvPr>
          <p:cNvSpPr>
            <a:spLocks noGrp="1"/>
          </p:cNvSpPr>
          <p:nvPr>
            <p:ph type="dt" sz="half" idx="11"/>
          </p:nvPr>
        </p:nvSpPr>
        <p:spPr/>
        <p:txBody>
          <a:bodyPr/>
          <a:lstStyle>
            <a:lvl1pPr>
              <a:defRPr/>
            </a:lvl1pPr>
          </a:lstStyle>
          <a:p>
            <a:pPr>
              <a:defRPr/>
            </a:pPr>
            <a:fld id="{529B38F4-AC93-4ACC-927E-D152DD3A4B48}" type="datetime1">
              <a:rPr lang="en-US"/>
              <a:pPr>
                <a:defRPr/>
              </a:pPr>
              <a:t>4/10/2022</a:t>
            </a:fld>
            <a:endParaRPr lang="en-US" dirty="0"/>
          </a:p>
        </p:txBody>
      </p:sp>
      <p:sp>
        <p:nvSpPr>
          <p:cNvPr id="5" name="Slide Number Placeholder 5">
            <a:extLst>
              <a:ext uri="{FF2B5EF4-FFF2-40B4-BE49-F238E27FC236}">
                <a16:creationId xmlns:a16="http://schemas.microsoft.com/office/drawing/2014/main" id="{311056F9-8555-4676-B835-DD4E66D3C800}"/>
              </a:ext>
            </a:extLst>
          </p:cNvPr>
          <p:cNvSpPr>
            <a:spLocks noGrp="1"/>
          </p:cNvSpPr>
          <p:nvPr>
            <p:ph type="sldNum" sz="quarter" idx="12"/>
          </p:nvPr>
        </p:nvSpPr>
        <p:spPr/>
        <p:txBody>
          <a:bodyPr/>
          <a:lstStyle>
            <a:lvl1pPr>
              <a:defRPr/>
            </a:lvl1pPr>
          </a:lstStyle>
          <a:p>
            <a:pPr>
              <a:defRPr/>
            </a:pPr>
            <a:fld id="{3EACCDB6-3EB1-438E-970D-2FB214B2C69B}" type="slidenum">
              <a:rPr lang="en-US"/>
              <a:pPr>
                <a:defRPr/>
              </a:pPr>
              <a:t>‹#›</a:t>
            </a:fld>
            <a:endParaRPr lang="en-US" dirty="0"/>
          </a:p>
        </p:txBody>
      </p:sp>
    </p:spTree>
    <p:extLst>
      <p:ext uri="{BB962C8B-B14F-4D97-AF65-F5344CB8AC3E}">
        <p14:creationId xmlns:p14="http://schemas.microsoft.com/office/powerpoint/2010/main" val="133316613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54CEB6F0-BFCE-4844-8A6D-BC88D7C0240E}"/>
              </a:ext>
            </a:extLst>
          </p:cNvPr>
          <p:cNvSpPr>
            <a:spLocks noGrp="1"/>
          </p:cNvSpPr>
          <p:nvPr>
            <p:ph type="ftr" sz="quarter" idx="10"/>
          </p:nvPr>
        </p:nvSpPr>
        <p:spPr/>
        <p:txBody>
          <a:bodyPr/>
          <a:lstStyle>
            <a:lvl1pPr>
              <a:defRPr/>
            </a:lvl1pPr>
          </a:lstStyle>
          <a:p>
            <a:pPr>
              <a:defRPr/>
            </a:pPr>
            <a:r>
              <a:rPr lang="en-US"/>
              <a:t>Add a footer</a:t>
            </a:r>
            <a:endParaRPr lang="en-US" dirty="0"/>
          </a:p>
        </p:txBody>
      </p:sp>
      <p:sp>
        <p:nvSpPr>
          <p:cNvPr id="3" name="Date Placeholder 1">
            <a:extLst>
              <a:ext uri="{FF2B5EF4-FFF2-40B4-BE49-F238E27FC236}">
                <a16:creationId xmlns:a16="http://schemas.microsoft.com/office/drawing/2014/main" id="{DC53BA15-B598-4B7C-818F-AC368F7E7C36}"/>
              </a:ext>
            </a:extLst>
          </p:cNvPr>
          <p:cNvSpPr>
            <a:spLocks noGrp="1"/>
          </p:cNvSpPr>
          <p:nvPr>
            <p:ph type="dt" sz="half" idx="11"/>
          </p:nvPr>
        </p:nvSpPr>
        <p:spPr/>
        <p:txBody>
          <a:bodyPr/>
          <a:lstStyle>
            <a:lvl1pPr>
              <a:defRPr/>
            </a:lvl1pPr>
          </a:lstStyle>
          <a:p>
            <a:pPr>
              <a:defRPr/>
            </a:pPr>
            <a:fld id="{BBE49681-D026-44C1-B4B4-D937E4C1D11C}" type="datetime1">
              <a:rPr lang="en-US"/>
              <a:pPr>
                <a:defRPr/>
              </a:pPr>
              <a:t>4/10/2022</a:t>
            </a:fld>
            <a:endParaRPr lang="en-US" dirty="0"/>
          </a:p>
        </p:txBody>
      </p:sp>
      <p:sp>
        <p:nvSpPr>
          <p:cNvPr id="4" name="Slide Number Placeholder 3">
            <a:extLst>
              <a:ext uri="{FF2B5EF4-FFF2-40B4-BE49-F238E27FC236}">
                <a16:creationId xmlns:a16="http://schemas.microsoft.com/office/drawing/2014/main" id="{509A77AE-74D6-4316-A36E-9186BAE06E1F}"/>
              </a:ext>
            </a:extLst>
          </p:cNvPr>
          <p:cNvSpPr>
            <a:spLocks noGrp="1"/>
          </p:cNvSpPr>
          <p:nvPr>
            <p:ph type="sldNum" sz="quarter" idx="12"/>
          </p:nvPr>
        </p:nvSpPr>
        <p:spPr/>
        <p:txBody>
          <a:bodyPr/>
          <a:lstStyle>
            <a:lvl1pPr>
              <a:defRPr/>
            </a:lvl1pPr>
          </a:lstStyle>
          <a:p>
            <a:pPr>
              <a:defRPr/>
            </a:pPr>
            <a:fld id="{B780D8DE-5E95-49E0-9FC2-EA1E6409431B}" type="slidenum">
              <a:rPr lang="en-US"/>
              <a:pPr>
                <a:defRPr/>
              </a:pPr>
              <a:t>‹#›</a:t>
            </a:fld>
            <a:endParaRPr lang="en-US" dirty="0"/>
          </a:p>
        </p:txBody>
      </p:sp>
    </p:spTree>
    <p:extLst>
      <p:ext uri="{BB962C8B-B14F-4D97-AF65-F5344CB8AC3E}">
        <p14:creationId xmlns:p14="http://schemas.microsoft.com/office/powerpoint/2010/main" val="303441445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106C04-1E96-4D84-9978-49D2D93D6412}"/>
              </a:ext>
            </a:extLst>
          </p:cNvPr>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7979330" y="457200"/>
            <a:ext cx="3603070" cy="1554480"/>
          </a:xfrm>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606490" y="685800"/>
            <a:ext cx="610222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79330" y="2101850"/>
            <a:ext cx="360307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66A4CB4-6716-4B3A-8EB6-D652ADAA8CD3}"/>
              </a:ext>
            </a:extLst>
          </p:cNvPr>
          <p:cNvSpPr>
            <a:spLocks noGrp="1"/>
          </p:cNvSpPr>
          <p:nvPr>
            <p:ph type="ftr" sz="quarter" idx="10"/>
          </p:nvPr>
        </p:nvSpPr>
        <p:spPr/>
        <p:txBody>
          <a:bodyPr/>
          <a:lstStyle>
            <a:lvl1pPr>
              <a:defRPr/>
            </a:lvl1pPr>
          </a:lstStyle>
          <a:p>
            <a:pPr>
              <a:defRPr/>
            </a:pPr>
            <a:r>
              <a:rPr lang="en-US"/>
              <a:t>Add a footer</a:t>
            </a:r>
            <a:endParaRPr lang="en-US" dirty="0"/>
          </a:p>
        </p:txBody>
      </p:sp>
      <p:sp>
        <p:nvSpPr>
          <p:cNvPr id="7" name="Date Placeholder 4">
            <a:extLst>
              <a:ext uri="{FF2B5EF4-FFF2-40B4-BE49-F238E27FC236}">
                <a16:creationId xmlns:a16="http://schemas.microsoft.com/office/drawing/2014/main" id="{80D75494-053E-44CC-A3CC-9C2699BC409C}"/>
              </a:ext>
            </a:extLst>
          </p:cNvPr>
          <p:cNvSpPr>
            <a:spLocks noGrp="1"/>
          </p:cNvSpPr>
          <p:nvPr>
            <p:ph type="dt" sz="half" idx="11"/>
          </p:nvPr>
        </p:nvSpPr>
        <p:spPr/>
        <p:txBody>
          <a:bodyPr/>
          <a:lstStyle>
            <a:lvl1pPr>
              <a:defRPr/>
            </a:lvl1pPr>
          </a:lstStyle>
          <a:p>
            <a:pPr>
              <a:defRPr/>
            </a:pPr>
            <a:fld id="{A2868D7C-2903-4166-9A8F-862E54760281}" type="datetime1">
              <a:rPr lang="en-US"/>
              <a:pPr>
                <a:defRPr/>
              </a:pPr>
              <a:t>4/10/2022</a:t>
            </a:fld>
            <a:endParaRPr lang="en-US" dirty="0"/>
          </a:p>
        </p:txBody>
      </p:sp>
      <p:sp>
        <p:nvSpPr>
          <p:cNvPr id="8" name="Slide Number Placeholder 6">
            <a:extLst>
              <a:ext uri="{FF2B5EF4-FFF2-40B4-BE49-F238E27FC236}">
                <a16:creationId xmlns:a16="http://schemas.microsoft.com/office/drawing/2014/main" id="{B81C1A94-1C81-4F35-8775-4E819B39C1DD}"/>
              </a:ext>
            </a:extLst>
          </p:cNvPr>
          <p:cNvSpPr>
            <a:spLocks noGrp="1"/>
          </p:cNvSpPr>
          <p:nvPr>
            <p:ph type="sldNum" sz="quarter" idx="12"/>
          </p:nvPr>
        </p:nvSpPr>
        <p:spPr/>
        <p:txBody>
          <a:bodyPr/>
          <a:lstStyle>
            <a:lvl1pPr>
              <a:defRPr/>
            </a:lvl1pPr>
          </a:lstStyle>
          <a:p>
            <a:pPr>
              <a:defRPr/>
            </a:pPr>
            <a:fld id="{0D6A20EC-CE22-4F78-9BBB-D3A87F9E9846}" type="slidenum">
              <a:rPr lang="en-US"/>
              <a:pPr>
                <a:defRPr/>
              </a:pPr>
              <a:t>‹#›</a:t>
            </a:fld>
            <a:endParaRPr lang="en-US" dirty="0"/>
          </a:p>
        </p:txBody>
      </p:sp>
    </p:spTree>
    <p:extLst>
      <p:ext uri="{BB962C8B-B14F-4D97-AF65-F5344CB8AC3E}">
        <p14:creationId xmlns:p14="http://schemas.microsoft.com/office/powerpoint/2010/main" val="224121827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DBAB53-A38D-429F-B968-6A4BC5BD3D6B}"/>
              </a:ext>
            </a:extLst>
          </p:cNvPr>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7982712" y="457200"/>
            <a:ext cx="3602736" cy="1554480"/>
          </a:xfrm>
        </p:spPr>
        <p:txBody>
          <a:bodyPr/>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1"/>
            <a:ext cx="7315200" cy="6858000"/>
          </a:xfrm>
        </p:spPr>
        <p:txBody>
          <a:bodyPr tIns="4572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982712" y="2101850"/>
            <a:ext cx="3602736" cy="1828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2498800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0BF9254-77CF-499A-8CAA-FD7B0B0336F6}"/>
              </a:ext>
            </a:extLst>
          </p:cNvPr>
          <p:cNvSpPr>
            <a:spLocks noGrp="1" noChangeArrowheads="1"/>
          </p:cNvSpPr>
          <p:nvPr>
            <p:ph type="title"/>
          </p:nvPr>
        </p:nvSpPr>
        <p:spPr bwMode="auto">
          <a:xfrm>
            <a:off x="1295400" y="361950"/>
            <a:ext cx="96012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DD1A93E-2AA2-44D9-8A7F-D6388A395D63}"/>
              </a:ext>
            </a:extLst>
          </p:cNvPr>
          <p:cNvSpPr>
            <a:spLocks noGrp="1" noChangeArrowheads="1"/>
          </p:cNvSpPr>
          <p:nvPr>
            <p:ph type="body" idx="1"/>
          </p:nvPr>
        </p:nvSpPr>
        <p:spPr bwMode="auto">
          <a:xfrm>
            <a:off x="1295400" y="1828800"/>
            <a:ext cx="96012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C038F684-F101-4340-9A8B-225819188B8C}"/>
              </a:ext>
            </a:extLst>
          </p:cNvPr>
          <p:cNvSpPr>
            <a:spLocks noGrp="1"/>
          </p:cNvSpPr>
          <p:nvPr>
            <p:ph type="ftr" sz="quarter" idx="3"/>
          </p:nvPr>
        </p:nvSpPr>
        <p:spPr>
          <a:xfrm>
            <a:off x="609600" y="6384925"/>
            <a:ext cx="6099175" cy="228600"/>
          </a:xfrm>
          <a:prstGeom prst="rect">
            <a:avLst/>
          </a:prstGeom>
        </p:spPr>
        <p:txBody>
          <a:bodyPr vert="horz" lIns="91440" tIns="45720" rIns="91440" bIns="45720" rtlCol="0" anchor="ctr"/>
          <a:lstStyle>
            <a:lvl1pPr algn="l" eaLnBrk="1" fontAlgn="auto" hangingPunct="1">
              <a:spcBef>
                <a:spcPts val="0"/>
              </a:spcBef>
              <a:spcAft>
                <a:spcPts val="0"/>
              </a:spcAft>
              <a:defRPr sz="1100">
                <a:solidFill>
                  <a:schemeClr val="accent1"/>
                </a:solidFill>
                <a:latin typeface="+mn-lt"/>
              </a:defRPr>
            </a:lvl1pPr>
          </a:lstStyle>
          <a:p>
            <a:pPr>
              <a:defRPr/>
            </a:pPr>
            <a:r>
              <a:rPr lang="en-US"/>
              <a:t>Add a footer</a:t>
            </a:r>
            <a:endParaRPr lang="en-US" dirty="0"/>
          </a:p>
        </p:txBody>
      </p:sp>
      <p:sp>
        <p:nvSpPr>
          <p:cNvPr id="4" name="Date Placeholder 3">
            <a:extLst>
              <a:ext uri="{FF2B5EF4-FFF2-40B4-BE49-F238E27FC236}">
                <a16:creationId xmlns:a16="http://schemas.microsoft.com/office/drawing/2014/main" id="{0E4EB751-5B47-4B92-9FB9-E894500DC261}"/>
              </a:ext>
            </a:extLst>
          </p:cNvPr>
          <p:cNvSpPr>
            <a:spLocks noGrp="1"/>
          </p:cNvSpPr>
          <p:nvPr>
            <p:ph type="dt" sz="half" idx="2"/>
          </p:nvPr>
        </p:nvSpPr>
        <p:spPr>
          <a:xfrm>
            <a:off x="9418638" y="6384925"/>
            <a:ext cx="982662" cy="228600"/>
          </a:xfrm>
          <a:prstGeom prst="rect">
            <a:avLst/>
          </a:prstGeom>
        </p:spPr>
        <p:txBody>
          <a:bodyPr vert="horz" lIns="91440" tIns="45720" rIns="91440" bIns="45720" rtlCol="0" anchor="ctr"/>
          <a:lstStyle>
            <a:lvl1pPr algn="r" eaLnBrk="1" fontAlgn="auto" hangingPunct="1">
              <a:spcBef>
                <a:spcPts val="0"/>
              </a:spcBef>
              <a:spcAft>
                <a:spcPts val="0"/>
              </a:spcAft>
              <a:defRPr sz="1100">
                <a:solidFill>
                  <a:schemeClr val="accent1"/>
                </a:solidFill>
                <a:latin typeface="+mn-lt"/>
              </a:defRPr>
            </a:lvl1pPr>
          </a:lstStyle>
          <a:p>
            <a:pPr>
              <a:defRPr/>
            </a:pPr>
            <a:fld id="{662875C7-A630-4B93-BE61-0002A3F72E1B}" type="datetime1">
              <a:rPr lang="en-US"/>
              <a:pPr>
                <a:defRPr/>
              </a:pPr>
              <a:t>4/10/2022</a:t>
            </a:fld>
            <a:endParaRPr lang="en-US" dirty="0"/>
          </a:p>
        </p:txBody>
      </p:sp>
      <p:sp>
        <p:nvSpPr>
          <p:cNvPr id="6" name="Slide Number Placeholder 5">
            <a:extLst>
              <a:ext uri="{FF2B5EF4-FFF2-40B4-BE49-F238E27FC236}">
                <a16:creationId xmlns:a16="http://schemas.microsoft.com/office/drawing/2014/main" id="{FE74E8F1-2E37-4D82-AC05-CA50A4E123AC}"/>
              </a:ext>
            </a:extLst>
          </p:cNvPr>
          <p:cNvSpPr>
            <a:spLocks noGrp="1"/>
          </p:cNvSpPr>
          <p:nvPr>
            <p:ph type="sldNum" sz="quarter" idx="4"/>
          </p:nvPr>
        </p:nvSpPr>
        <p:spPr>
          <a:xfrm>
            <a:off x="10753725" y="6384925"/>
            <a:ext cx="828675" cy="228600"/>
          </a:xfrm>
          <a:prstGeom prst="rect">
            <a:avLst/>
          </a:prstGeom>
        </p:spPr>
        <p:txBody>
          <a:bodyPr vert="horz" lIns="91440" tIns="45720" rIns="91440" bIns="45720" rtlCol="0" anchor="ctr"/>
          <a:lstStyle>
            <a:lvl1pPr algn="r" eaLnBrk="1" fontAlgn="auto" hangingPunct="1">
              <a:spcBef>
                <a:spcPts val="0"/>
              </a:spcBef>
              <a:spcAft>
                <a:spcPts val="0"/>
              </a:spcAft>
              <a:defRPr sz="1100">
                <a:solidFill>
                  <a:schemeClr val="accent1"/>
                </a:solidFill>
                <a:latin typeface="+mn-lt"/>
              </a:defRPr>
            </a:lvl1pPr>
          </a:lstStyle>
          <a:p>
            <a:pPr>
              <a:defRPr/>
            </a:pPr>
            <a:fld id="{F95A9574-DF62-4B40-A72D-68AF6E5591DC}"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735" r:id="rId1"/>
    <p:sldLayoutId id="2147483729" r:id="rId2"/>
    <p:sldLayoutId id="2147483736" r:id="rId3"/>
    <p:sldLayoutId id="2147483730" r:id="rId4"/>
    <p:sldLayoutId id="2147483731" r:id="rId5"/>
    <p:sldLayoutId id="2147483732" r:id="rId6"/>
    <p:sldLayoutId id="2147483737" r:id="rId7"/>
    <p:sldLayoutId id="2147483738" r:id="rId8"/>
    <p:sldLayoutId id="2147483739" r:id="rId9"/>
    <p:sldLayoutId id="2147483733" r:id="rId10"/>
    <p:sldLayoutId id="2147483734" r:id="rId11"/>
  </p:sldLayoutIdLst>
  <p:transition spd="med">
    <p:fade/>
  </p:transition>
  <p:hf sldNum="0" hdr="0" ftr="0" dt="0"/>
  <p:txStyles>
    <p:titleStyle>
      <a:lvl1pPr algn="l" rtl="0" eaLnBrk="0" fontAlgn="base" hangingPunct="0">
        <a:lnSpc>
          <a:spcPct val="90000"/>
        </a:lnSpc>
        <a:spcBef>
          <a:spcPct val="0"/>
        </a:spcBef>
        <a:spcAft>
          <a:spcPct val="0"/>
        </a:spcAft>
        <a:defRPr sz="3200"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a:solidFill>
            <a:schemeClr val="accent1"/>
          </a:solidFill>
          <a:latin typeface="Georgia" panose="02040502050405020303" pitchFamily="18" charset="0"/>
        </a:defRPr>
      </a:lvl2pPr>
      <a:lvl3pPr algn="l" rtl="0" eaLnBrk="0" fontAlgn="base" hangingPunct="0">
        <a:lnSpc>
          <a:spcPct val="90000"/>
        </a:lnSpc>
        <a:spcBef>
          <a:spcPct val="0"/>
        </a:spcBef>
        <a:spcAft>
          <a:spcPct val="0"/>
        </a:spcAft>
        <a:defRPr sz="3200">
          <a:solidFill>
            <a:schemeClr val="accent1"/>
          </a:solidFill>
          <a:latin typeface="Georgia" panose="02040502050405020303" pitchFamily="18" charset="0"/>
        </a:defRPr>
      </a:lvl3pPr>
      <a:lvl4pPr algn="l" rtl="0" eaLnBrk="0" fontAlgn="base" hangingPunct="0">
        <a:lnSpc>
          <a:spcPct val="90000"/>
        </a:lnSpc>
        <a:spcBef>
          <a:spcPct val="0"/>
        </a:spcBef>
        <a:spcAft>
          <a:spcPct val="0"/>
        </a:spcAft>
        <a:defRPr sz="3200">
          <a:solidFill>
            <a:schemeClr val="accent1"/>
          </a:solidFill>
          <a:latin typeface="Georgia" panose="02040502050405020303" pitchFamily="18" charset="0"/>
        </a:defRPr>
      </a:lvl4pPr>
      <a:lvl5pPr algn="l" rtl="0" eaLnBrk="0" fontAlgn="base" hangingPunct="0">
        <a:lnSpc>
          <a:spcPct val="90000"/>
        </a:lnSpc>
        <a:spcBef>
          <a:spcPct val="0"/>
        </a:spcBef>
        <a:spcAft>
          <a:spcPct val="0"/>
        </a:spcAft>
        <a:defRPr sz="3200">
          <a:solidFill>
            <a:schemeClr val="accent1"/>
          </a:solidFill>
          <a:latin typeface="Georgia" panose="02040502050405020303" pitchFamily="18" charset="0"/>
        </a:defRPr>
      </a:lvl5pPr>
      <a:lvl6pPr marL="457200" algn="l" rtl="0" fontAlgn="base">
        <a:lnSpc>
          <a:spcPct val="90000"/>
        </a:lnSpc>
        <a:spcBef>
          <a:spcPct val="0"/>
        </a:spcBef>
        <a:spcAft>
          <a:spcPct val="0"/>
        </a:spcAft>
        <a:defRPr sz="3200">
          <a:solidFill>
            <a:schemeClr val="accent1"/>
          </a:solidFill>
          <a:latin typeface="Georgia" panose="02040502050405020303" pitchFamily="18" charset="0"/>
        </a:defRPr>
      </a:lvl6pPr>
      <a:lvl7pPr marL="914400" algn="l" rtl="0" fontAlgn="base">
        <a:lnSpc>
          <a:spcPct val="90000"/>
        </a:lnSpc>
        <a:spcBef>
          <a:spcPct val="0"/>
        </a:spcBef>
        <a:spcAft>
          <a:spcPct val="0"/>
        </a:spcAft>
        <a:defRPr sz="3200">
          <a:solidFill>
            <a:schemeClr val="accent1"/>
          </a:solidFill>
          <a:latin typeface="Georgia" panose="02040502050405020303" pitchFamily="18" charset="0"/>
        </a:defRPr>
      </a:lvl7pPr>
      <a:lvl8pPr marL="1371600" algn="l" rtl="0" fontAlgn="base">
        <a:lnSpc>
          <a:spcPct val="90000"/>
        </a:lnSpc>
        <a:spcBef>
          <a:spcPct val="0"/>
        </a:spcBef>
        <a:spcAft>
          <a:spcPct val="0"/>
        </a:spcAft>
        <a:defRPr sz="3200">
          <a:solidFill>
            <a:schemeClr val="accent1"/>
          </a:solidFill>
          <a:latin typeface="Georgia" panose="02040502050405020303" pitchFamily="18" charset="0"/>
        </a:defRPr>
      </a:lvl8pPr>
      <a:lvl9pPr marL="1828800" algn="l" rtl="0" fontAlgn="base">
        <a:lnSpc>
          <a:spcPct val="90000"/>
        </a:lnSpc>
        <a:spcBef>
          <a:spcPct val="0"/>
        </a:spcBef>
        <a:spcAft>
          <a:spcPct val="0"/>
        </a:spcAft>
        <a:defRPr sz="3200">
          <a:solidFill>
            <a:schemeClr val="accent1"/>
          </a:solidFill>
          <a:latin typeface="Georgia" panose="02040502050405020303" pitchFamily="18" charset="0"/>
        </a:defRPr>
      </a:lvl9pPr>
    </p:titleStyle>
    <p:bodyStyle>
      <a:lvl1pPr marL="228600" indent="-228600" algn="l" rtl="0" eaLnBrk="0" fontAlgn="base" hangingPunct="0">
        <a:lnSpc>
          <a:spcPct val="90000"/>
        </a:lnSpc>
        <a:spcBef>
          <a:spcPts val="1800"/>
        </a:spcBef>
        <a:spcAft>
          <a:spcPct val="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01650" indent="-228600" algn="l" rtl="0" eaLnBrk="0" fontAlgn="base" hangingPunct="0">
        <a:lnSpc>
          <a:spcPct val="90000"/>
        </a:lnSpc>
        <a:spcBef>
          <a:spcPts val="1200"/>
        </a:spcBef>
        <a:spcAft>
          <a:spcPct val="0"/>
        </a:spcAft>
        <a:buClr>
          <a:schemeClr val="accent1"/>
        </a:buClr>
        <a:buFont typeface="Arial" panose="020B0604020202020204" pitchFamily="34" charset="0"/>
        <a:buChar char="•"/>
        <a:defRPr kern="1200">
          <a:solidFill>
            <a:schemeClr val="tx1"/>
          </a:solidFill>
          <a:latin typeface="+mn-lt"/>
          <a:ea typeface="+mn-ea"/>
          <a:cs typeface="+mn-cs"/>
        </a:defRPr>
      </a:lvl2pPr>
      <a:lvl3pPr marL="730250" indent="-182563" algn="l" rtl="0" eaLnBrk="0" fontAlgn="base" hangingPunct="0">
        <a:lnSpc>
          <a:spcPct val="90000"/>
        </a:lnSpc>
        <a:spcBef>
          <a:spcPts val="8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58850" indent="-182563" algn="l" rtl="0" eaLnBrk="0" fontAlgn="base" hangingPunct="0">
        <a:lnSpc>
          <a:spcPct val="90000"/>
        </a:lnSpc>
        <a:spcBef>
          <a:spcPts val="800"/>
        </a:spcBef>
        <a:spcAft>
          <a:spcPct val="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87450" indent="-182563" algn="l" rtl="0" eaLnBrk="0" fontAlgn="base" hangingPunct="0">
        <a:lnSpc>
          <a:spcPct val="90000"/>
        </a:lnSpc>
        <a:spcBef>
          <a:spcPts val="800"/>
        </a:spcBef>
        <a:spcAft>
          <a:spcPct val="0"/>
        </a:spcAft>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youtube.com/watch?v=YHMpso3xkeQ" TargetMode="External"/><Relationship Id="rId3" Type="http://schemas.openxmlformats.org/officeDocument/2006/relationships/image" Target="../media/image3.jpeg"/><Relationship Id="rId7" Type="http://schemas.openxmlformats.org/officeDocument/2006/relationships/hyperlink" Target="https://www.youtube.com/watch?v=YbosYHwSVLI"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hyperlink" Target="https://www.youtube.com/watch?v=MbswxTgXoWI" TargetMode="External"/><Relationship Id="rId7" Type="http://schemas.openxmlformats.org/officeDocument/2006/relationships/image" Target="../media/image58.jpe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hyperlink" Target="https://www.youtube.com/watch?v=opf3j4dF4SM"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csN_b5oHGXo" TargetMode="External"/><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3.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F0l6dr49MG0" TargetMode="External"/><Relationship Id="rId3" Type="http://schemas.openxmlformats.org/officeDocument/2006/relationships/image" Target="../media/image67.jpeg"/><Relationship Id="rId7" Type="http://schemas.openxmlformats.org/officeDocument/2006/relationships/hyperlink" Target="https://www.youtube.com/watch?v=U_iQcjzzIUs" TargetMode="External"/><Relationship Id="rId2" Type="http://schemas.openxmlformats.org/officeDocument/2006/relationships/image" Target="../media/image66.jpeg"/><Relationship Id="rId1" Type="http://schemas.openxmlformats.org/officeDocument/2006/relationships/slideLayout" Target="../slideLayouts/slideLayout1.xml"/><Relationship Id="rId6" Type="http://schemas.openxmlformats.org/officeDocument/2006/relationships/hyperlink" Target="https://www.youtube.com/watch?v=9oTIuknrMB4" TargetMode="External"/><Relationship Id="rId11"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hyperlink" Target="https://www.youtube.com/watch?v=HpV85d1hm6I" TargetMode="External"/><Relationship Id="rId4" Type="http://schemas.openxmlformats.org/officeDocument/2006/relationships/image" Target="../media/image68.jpeg"/><Relationship Id="rId9" Type="http://schemas.openxmlformats.org/officeDocument/2006/relationships/hyperlink" Target="https://www.youtube.com/watch?v=a7G4X1c95R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hyperlink" Target="https://www.youtube.com/watch?v=mib4SJldGAU" TargetMode="External"/><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hyperlink" Target="https://www.youtube.com/watch?v=dPn1mD0s_R4" TargetMode="Externa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hyperlink" Target="https://www.youtube.com/watch?v=8u7wu8PJiPs" TargetMode="External"/><Relationship Id="rId5" Type="http://schemas.openxmlformats.org/officeDocument/2006/relationships/image" Target="../media/image10.jpeg"/><Relationship Id="rId10" Type="http://schemas.openxmlformats.org/officeDocument/2006/relationships/hyperlink" Target="https://www.youtube.com/watch?v=nBfF7n2Flx4" TargetMode="External"/><Relationship Id="rId4" Type="http://schemas.openxmlformats.org/officeDocument/2006/relationships/image" Target="../media/image9.jpeg"/><Relationship Id="rId9" Type="http://schemas.openxmlformats.org/officeDocument/2006/relationships/hyperlink" Target="https://www.youtube.com/watch?v=qc6ME9S_qps"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g8_PYNmXeZ8" TargetMode="External"/><Relationship Id="rId3" Type="http://schemas.openxmlformats.org/officeDocument/2006/relationships/image" Target="../media/image15.jpeg"/><Relationship Id="rId7" Type="http://schemas.openxmlformats.org/officeDocument/2006/relationships/hyperlink" Target="https://www.youtube.com/watch?v=0UM2XGXE4DM" TargetMode="External"/><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hyperlink" Target="https://youtu.be/MyCxvvFMka0" TargetMode="External"/><Relationship Id="rId5" Type="http://schemas.openxmlformats.org/officeDocument/2006/relationships/image" Target="../media/image17.png"/><Relationship Id="rId4" Type="http://schemas.openxmlformats.org/officeDocument/2006/relationships/image" Target="../media/image16.jpeg"/><Relationship Id="rId9" Type="http://schemas.openxmlformats.org/officeDocument/2006/relationships/hyperlink" Target="https://www.youtube.com/watch?v=iutQJzAXiWo"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vDVEAm0XUgM" TargetMode="External"/><Relationship Id="rId3" Type="http://schemas.openxmlformats.org/officeDocument/2006/relationships/image" Target="../media/image19.jpeg"/><Relationship Id="rId7" Type="http://schemas.openxmlformats.org/officeDocument/2006/relationships/hyperlink" Target="https://www.youtube.com/watch?v=E58jlYJ6Ipo" TargetMode="External"/><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3.jpeg"/><Relationship Id="rId4" Type="http://schemas.openxmlformats.org/officeDocument/2006/relationships/image" Target="../media/image20.png"/><Relationship Id="rId9" Type="http://schemas.openxmlformats.org/officeDocument/2006/relationships/hyperlink" Target="https://www.youtube.com/watch?v=eAA1ZDSCWjI"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 Id="rId9" Type="http://schemas.openxmlformats.org/officeDocument/2006/relationships/hyperlink" Target="https://www.youtube.com/watch?v=w6I84lxUHb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hyperlink" Target="https://www.youtube.com/watch?v=nxYVMVjqj1s" TargetMode="External"/><Relationship Id="rId5" Type="http://schemas.openxmlformats.org/officeDocument/2006/relationships/image" Target="../media/image34.jpeg"/><Relationship Id="rId10" Type="http://schemas.openxmlformats.org/officeDocument/2006/relationships/hyperlink" Target="https://www.youtube.com/watch?v=ZBfvLImfzxI" TargetMode="External"/><Relationship Id="rId4" Type="http://schemas.openxmlformats.org/officeDocument/2006/relationships/image" Target="../media/image33.jpeg"/><Relationship Id="rId9" Type="http://schemas.openxmlformats.org/officeDocument/2006/relationships/hyperlink" Target="https://www.youtube.com/watch?v=xirg85xQdJE"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blj161e5Bqs" TargetMode="External"/><Relationship Id="rId3" Type="http://schemas.openxmlformats.org/officeDocument/2006/relationships/image" Target="../media/image39.png"/><Relationship Id="rId7" Type="http://schemas.openxmlformats.org/officeDocument/2006/relationships/hyperlink" Target="https://www.youtube.com/watch?v=LLvlozh6ysY" TargetMode="External"/><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hyperlink" Target="https://www.youtube.com/watch?v=s2MVaLEEnLs" TargetMode="External"/><Relationship Id="rId11" Type="http://schemas.openxmlformats.org/officeDocument/2006/relationships/image" Target="../media/image43.jpeg"/><Relationship Id="rId5" Type="http://schemas.openxmlformats.org/officeDocument/2006/relationships/image" Target="../media/image41.png"/><Relationship Id="rId10" Type="http://schemas.openxmlformats.org/officeDocument/2006/relationships/image" Target="../media/image42.png"/><Relationship Id="rId4" Type="http://schemas.openxmlformats.org/officeDocument/2006/relationships/image" Target="../media/image40.png"/><Relationship Id="rId9" Type="http://schemas.openxmlformats.org/officeDocument/2006/relationships/hyperlink" Target="https://www.youtube.com/watch?v=lNY53tZ2ge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5.png"/><Relationship Id="rId7" Type="http://schemas.openxmlformats.org/officeDocument/2006/relationships/image" Target="../media/image47.jpeg"/><Relationship Id="rId2" Type="http://schemas.openxmlformats.org/officeDocument/2006/relationships/image" Target="../media/image44.jpeg"/><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hyperlink" Target="https://www.youtube.com/watch?v=_rWCZyjRa0Q" TargetMode="External"/><Relationship Id="rId4" Type="http://schemas.openxmlformats.org/officeDocument/2006/relationships/hyperlink" Target="https://www.youtube.com/watch?v=StCN_4qWfWE"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6niCpChAJMM" TargetMode="External"/><Relationship Id="rId3" Type="http://schemas.openxmlformats.org/officeDocument/2006/relationships/image" Target="../media/image50.jpeg"/><Relationship Id="rId7" Type="http://schemas.openxmlformats.org/officeDocument/2006/relationships/hyperlink" Target="https://www.youtube.com/watch?v=Z9UtUzjUA5Q" TargetMode="External"/><Relationship Id="rId2" Type="http://schemas.openxmlformats.org/officeDocument/2006/relationships/image" Target="../media/image49.jpeg"/><Relationship Id="rId1" Type="http://schemas.openxmlformats.org/officeDocument/2006/relationships/slideLayout" Target="../slideLayouts/slideLayout1.xml"/><Relationship Id="rId6" Type="http://schemas.openxmlformats.org/officeDocument/2006/relationships/hyperlink" Target="https://www.youtube.com/watch?v=enwTApkJ0cc" TargetMode="External"/><Relationship Id="rId11" Type="http://schemas.openxmlformats.org/officeDocument/2006/relationships/image" Target="../media/image54.jpeg"/><Relationship Id="rId5" Type="http://schemas.openxmlformats.org/officeDocument/2006/relationships/hyperlink" Target="https://www.youtube.com/watch?v=9yaYWjczTgo" TargetMode="External"/><Relationship Id="rId10" Type="http://schemas.openxmlformats.org/officeDocument/2006/relationships/image" Target="../media/image53.jpeg"/><Relationship Id="rId4" Type="http://schemas.openxmlformats.org/officeDocument/2006/relationships/image" Target="../media/image51.jpeg"/><Relationship Id="rId9" Type="http://schemas.openxmlformats.org/officeDocument/2006/relationships/image" Target="../media/image5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Moribito: Guardian of the Spirit in 4K at MIPTV - YesICannes">
            <a:extLst>
              <a:ext uri="{FF2B5EF4-FFF2-40B4-BE49-F238E27FC236}">
                <a16:creationId xmlns:a16="http://schemas.microsoft.com/office/drawing/2014/main" id="{45D55A42-471B-4473-97D6-B16517D94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8" y="296863"/>
            <a:ext cx="378142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descr="Pin by Ms Wildstar on Other Anime and Manga | Anime, Anime love, Anime  dubbed">
            <a:extLst>
              <a:ext uri="{FF2B5EF4-FFF2-40B4-BE49-F238E27FC236}">
                <a16:creationId xmlns:a16="http://schemas.microsoft.com/office/drawing/2014/main" id="{C6A9FF15-B9F3-409F-8539-C09F6F61C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5100" y="296863"/>
            <a:ext cx="2681288"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descr="A group of people wearing clothing&#10;&#10;Description automatically generated with low confidence">
            <a:extLst>
              <a:ext uri="{FF2B5EF4-FFF2-40B4-BE49-F238E27FC236}">
                <a16:creationId xmlns:a16="http://schemas.microsoft.com/office/drawing/2014/main" id="{3BFC0614-1B07-427F-94BE-2F3809A1C5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5100" y="3832225"/>
            <a:ext cx="29622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Seirei no Moribito - 10 - Lost in Anime">
            <a:extLst>
              <a:ext uri="{FF2B5EF4-FFF2-40B4-BE49-F238E27FC236}">
                <a16:creationId xmlns:a16="http://schemas.microsoft.com/office/drawing/2014/main" id="{86991881-1F31-424D-A767-1001F51685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3221038"/>
            <a:ext cx="348932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a:extLst>
              <a:ext uri="{FF2B5EF4-FFF2-40B4-BE49-F238E27FC236}">
                <a16:creationId xmlns:a16="http://schemas.microsoft.com/office/drawing/2014/main" id="{F2693FDE-EC08-499A-A4F7-18AEA3FEAB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7075" y="300038"/>
            <a:ext cx="4100513"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7">
            <a:extLst>
              <a:ext uri="{FF2B5EF4-FFF2-40B4-BE49-F238E27FC236}">
                <a16:creationId xmlns:a16="http://schemas.microsoft.com/office/drawing/2014/main" id="{BD5DC9AB-0539-40A1-88B4-FA984A4501EF}"/>
              </a:ext>
            </a:extLst>
          </p:cNvPr>
          <p:cNvSpPr txBox="1">
            <a:spLocks noChangeArrowheads="1"/>
          </p:cNvSpPr>
          <p:nvPr/>
        </p:nvSpPr>
        <p:spPr bwMode="auto">
          <a:xfrm>
            <a:off x="4119563" y="3262313"/>
            <a:ext cx="4632325"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eaLnBrk="1" hangingPunct="1"/>
            <a:r>
              <a:rPr lang="en-US" altLang="en-US" sz="1600">
                <a:latin typeface="Roboto" panose="02000000000000000000" pitchFamily="2" charset="0"/>
                <a:cs typeface="Roboto" panose="02000000000000000000" pitchFamily="2" charset="0"/>
              </a:rPr>
              <a:t>Moribito: Guardian of the Spirit</a:t>
            </a:r>
          </a:p>
          <a:p>
            <a:pPr eaLnBrk="1" hangingPunct="1"/>
            <a:r>
              <a:rPr lang="en-US" altLang="en-US" sz="1600">
                <a:latin typeface="Roboto" panose="02000000000000000000" pitchFamily="2" charset="0"/>
                <a:cs typeface="Roboto" panose="02000000000000000000" pitchFamily="2" charset="0"/>
              </a:rPr>
              <a:t>Is the first in a 12 volume series of fantasy novels by Nahoko Uehashi. It was the Batchelder Award an ALA Notable Children’s Book in 2009. It has been adapted into numerous media including radio, manga, anime, and taiga drama series. Balsa, spear wielder and bodyguard, is a wandering warrior who has vowed to atone for eight deaths in her past by saving an equivalent number of lives. She saves Prince Chagum and is tasked to begin a perilous journey to ensure his survival and discover his mysterious connection to a legendary water spirit.</a:t>
            </a:r>
          </a:p>
        </p:txBody>
      </p:sp>
      <p:sp>
        <p:nvSpPr>
          <p:cNvPr id="9224" name="TextBox 10">
            <a:extLst>
              <a:ext uri="{FF2B5EF4-FFF2-40B4-BE49-F238E27FC236}">
                <a16:creationId xmlns:a16="http://schemas.microsoft.com/office/drawing/2014/main" id="{7AF79990-E298-468F-8D68-20472DABB9C4}"/>
              </a:ext>
            </a:extLst>
          </p:cNvPr>
          <p:cNvSpPr txBox="1">
            <a:spLocks noChangeArrowheads="1"/>
          </p:cNvSpPr>
          <p:nvPr/>
        </p:nvSpPr>
        <p:spPr bwMode="auto">
          <a:xfrm>
            <a:off x="93663" y="5346700"/>
            <a:ext cx="402590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eaLnBrk="1" hangingPunct="1">
              <a:lnSpc>
                <a:spcPct val="107000"/>
              </a:lnSpc>
              <a:spcAft>
                <a:spcPts val="800"/>
              </a:spcAft>
            </a:pPr>
            <a:r>
              <a:rPr lang="en-US" altLang="en-US" sz="1400">
                <a:latin typeface="Calibri" panose="020F0502020204030204" pitchFamily="34" charset="0"/>
                <a:ea typeface="Calibri" panose="020F0502020204030204" pitchFamily="34" charset="0"/>
                <a:cs typeface="Times New Roman" panose="02020603050405020304" pitchFamily="18" charset="0"/>
              </a:rPr>
              <a:t>Moribito Trailer - </a:t>
            </a:r>
            <a:r>
              <a:rPr lang="en-US" altLang="en-US" sz="14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https://www.youtube.com/watch?v=YbosYHwSVLI</a:t>
            </a:r>
            <a:endParaRPr lang="en-US" altLang="en-US" sz="1400" u="sng">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107000"/>
              </a:lnSpc>
              <a:spcAft>
                <a:spcPts val="800"/>
              </a:spcAft>
            </a:pPr>
            <a:r>
              <a:rPr lang="en-US" altLang="en-US" sz="1400">
                <a:latin typeface="Calibri" panose="020F0502020204030204" pitchFamily="34" charset="0"/>
                <a:ea typeface="Roboto" panose="02000000000000000000" pitchFamily="2" charset="0"/>
                <a:cs typeface="Calibri" panose="020F0502020204030204" pitchFamily="34" charset="0"/>
              </a:rPr>
              <a:t>Moribito: Guardian of the Spirit Opening –</a:t>
            </a:r>
            <a:r>
              <a:rPr lang="en-US" altLang="en-US" sz="1400" u="sng">
                <a:solidFill>
                  <a:srgbClr val="0563C1"/>
                </a:solidFill>
                <a:latin typeface="Calibri" panose="020F0502020204030204" pitchFamily="34" charset="0"/>
                <a:ea typeface="Roboto" panose="02000000000000000000" pitchFamily="2" charset="0"/>
                <a:cs typeface="Calibri" panose="020F0502020204030204" pitchFamily="34" charset="0"/>
                <a:hlinkClick r:id="rId8"/>
              </a:rPr>
              <a:t>https://www.youtube.com/watch?v=YHMpso3xkeQ</a:t>
            </a:r>
            <a:endParaRPr lang="en-US" altLang="en-US" sz="1400">
              <a:latin typeface="Calibri" panose="020F0502020204030204" pitchFamily="34" charset="0"/>
              <a:ea typeface="Calibri" panose="020F0502020204030204" pitchFamily="34" charset="0"/>
              <a:cs typeface="Times New Roman" panose="02020603050405020304" pitchFamily="18" charset="0"/>
            </a:endParaRPr>
          </a:p>
        </p:txBody>
      </p:sp>
      <p:sp>
        <p:nvSpPr>
          <p:cNvPr id="9225" name="TextBox 1">
            <a:extLst>
              <a:ext uri="{FF2B5EF4-FFF2-40B4-BE49-F238E27FC236}">
                <a16:creationId xmlns:a16="http://schemas.microsoft.com/office/drawing/2014/main" id="{D224E9E3-C807-40AC-9788-E5E0BE1B24BA}"/>
              </a:ext>
            </a:extLst>
          </p:cNvPr>
          <p:cNvSpPr txBox="1">
            <a:spLocks noChangeArrowheads="1"/>
          </p:cNvSpPr>
          <p:nvPr/>
        </p:nvSpPr>
        <p:spPr bwMode="auto">
          <a:xfrm>
            <a:off x="9055100" y="5972175"/>
            <a:ext cx="2962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algn="ctr"/>
            <a:r>
              <a:rPr lang="en-US" altLang="en-US" sz="1600">
                <a:latin typeface="Roboto" panose="02000000000000000000" pitchFamily="2" charset="0"/>
                <a:cs typeface="Roboto" panose="02000000000000000000" pitchFamily="2" charset="0"/>
              </a:rPr>
              <a:t>Favorite Anime Series</a:t>
            </a:r>
          </a:p>
          <a:p>
            <a:pPr algn="ctr"/>
            <a:r>
              <a:rPr lang="en-US" altLang="en-US" sz="1600">
                <a:latin typeface="Roboto" panose="02000000000000000000" pitchFamily="2" charset="0"/>
                <a:cs typeface="Roboto" panose="02000000000000000000" pitchFamily="2" charset="0"/>
              </a:rPr>
              <a:t>#10</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 picture containing text, sport, swimming, ocean floor&#10;&#10;Description automatically generated">
            <a:extLst>
              <a:ext uri="{FF2B5EF4-FFF2-40B4-BE49-F238E27FC236}">
                <a16:creationId xmlns:a16="http://schemas.microsoft.com/office/drawing/2014/main" id="{8B86F0CD-AAA6-406A-B93D-7789573E73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25" y="387350"/>
            <a:ext cx="2857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6">
            <a:extLst>
              <a:ext uri="{FF2B5EF4-FFF2-40B4-BE49-F238E27FC236}">
                <a16:creationId xmlns:a16="http://schemas.microsoft.com/office/drawing/2014/main" id="{321B3FCF-C784-4111-BBDA-8B9B19B43AE9}"/>
              </a:ext>
            </a:extLst>
          </p:cNvPr>
          <p:cNvSpPr txBox="1">
            <a:spLocks noChangeArrowheads="1"/>
          </p:cNvSpPr>
          <p:nvPr/>
        </p:nvSpPr>
        <p:spPr bwMode="auto">
          <a:xfrm>
            <a:off x="7231063" y="5300663"/>
            <a:ext cx="5483225"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eaLnBrk="1" hangingPunct="1">
              <a:lnSpc>
                <a:spcPct val="107000"/>
              </a:lnSpc>
              <a:spcAft>
                <a:spcPts val="800"/>
              </a:spcAft>
            </a:pPr>
            <a:r>
              <a:rPr lang="en-US" altLang="en-US" sz="1600" b="1">
                <a:latin typeface="Calibri" panose="020F0502020204030204" pitchFamily="34" charset="0"/>
                <a:ea typeface="Calibri" panose="020F0502020204030204" pitchFamily="34" charset="0"/>
                <a:cs typeface="Times New Roman" panose="02020603050405020304" pitchFamily="18" charset="0"/>
              </a:rPr>
              <a:t>“Opening &amp; Closing Credits” (Subtitled) - </a:t>
            </a:r>
            <a:r>
              <a:rPr lang="en-US" altLang="en-US" sz="16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a:t>
            </a:r>
            <a:r>
              <a:rPr lang="en-US" altLang="en-US" sz="1600" i="1"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www.y</a:t>
            </a:r>
            <a:r>
              <a:rPr lang="en-US" altLang="en-US" sz="16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outube.com/watch?v=MbswxTgXoWI</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107000"/>
              </a:lnSpc>
              <a:spcAft>
                <a:spcPts val="800"/>
              </a:spcAft>
            </a:pPr>
            <a:r>
              <a:rPr lang="en-US" altLang="en-US" sz="1600" b="1">
                <a:latin typeface="Calibri" panose="020F0502020204030204" pitchFamily="34" charset="0"/>
                <a:ea typeface="Calibri" panose="020F0502020204030204" pitchFamily="34" charset="0"/>
                <a:cs typeface="Times New Roman" panose="02020603050405020304" pitchFamily="18" charset="0"/>
              </a:rPr>
              <a:t>“All You Can See is the Earth” -</a:t>
            </a:r>
            <a:r>
              <a:rPr lang="en-US" altLang="en-US" sz="1600">
                <a:latin typeface="Calibri" panose="020F0502020204030204" pitchFamily="34" charset="0"/>
                <a:ea typeface="Calibri" panose="020F0502020204030204" pitchFamily="34" charset="0"/>
                <a:cs typeface="Times New Roman" panose="02020603050405020304" pitchFamily="18" charset="0"/>
              </a:rPr>
              <a:t>  </a:t>
            </a:r>
            <a:r>
              <a:rPr lang="en-US" altLang="en-US" sz="16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https://www.youtube.com/watch?v=opf3j4dF4SM</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p:txBody>
      </p:sp>
      <p:pic>
        <p:nvPicPr>
          <p:cNvPr id="18436" name="Picture 4" descr="Planetes | Anime Amino">
            <a:extLst>
              <a:ext uri="{FF2B5EF4-FFF2-40B4-BE49-F238E27FC236}">
                <a16:creationId xmlns:a16="http://schemas.microsoft.com/office/drawing/2014/main" id="{BCA9BB54-B783-412C-A80F-F544D34C4E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6488" y="182563"/>
            <a:ext cx="4132262"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9" descr="Review: Planetes Anime">
            <a:extLst>
              <a:ext uri="{FF2B5EF4-FFF2-40B4-BE49-F238E27FC236}">
                <a16:creationId xmlns:a16="http://schemas.microsoft.com/office/drawing/2014/main" id="{A1BF10FC-6E97-4CCE-906D-2B27AD1D23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0463" y="182563"/>
            <a:ext cx="3141662"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Space Debris in Gravity and Planetes - Overthinking It">
            <a:extLst>
              <a:ext uri="{FF2B5EF4-FFF2-40B4-BE49-F238E27FC236}">
                <a16:creationId xmlns:a16="http://schemas.microsoft.com/office/drawing/2014/main" id="{4DA9BA2F-40FC-4959-B7AA-E76C246D23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025" y="4673600"/>
            <a:ext cx="28479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17">
            <a:extLst>
              <a:ext uri="{FF2B5EF4-FFF2-40B4-BE49-F238E27FC236}">
                <a16:creationId xmlns:a16="http://schemas.microsoft.com/office/drawing/2014/main" id="{C7CB0AC9-32C6-4C46-B441-481B6BF1E0DB}"/>
              </a:ext>
            </a:extLst>
          </p:cNvPr>
          <p:cNvSpPr txBox="1">
            <a:spLocks noChangeArrowheads="1"/>
          </p:cNvSpPr>
          <p:nvPr/>
        </p:nvSpPr>
        <p:spPr bwMode="auto">
          <a:xfrm>
            <a:off x="3452813" y="2387600"/>
            <a:ext cx="3636962" cy="717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eaLnBrk="1" hangingPunct="1"/>
            <a:r>
              <a:rPr lang="en-US" altLang="en-US" sz="1400">
                <a:latin typeface="Roboto" panose="02000000000000000000" pitchFamily="2" charset="0"/>
              </a:rPr>
              <a:t>Planetes: </a:t>
            </a:r>
          </a:p>
          <a:p>
            <a:pPr eaLnBrk="1" hangingPunct="1"/>
            <a:r>
              <a:rPr lang="en-US" altLang="en-US" sz="1400">
                <a:latin typeface="Roboto" panose="02000000000000000000" pitchFamily="2" charset="0"/>
              </a:rPr>
              <a:t>Makoto Yukimura’s anime/manga series </a:t>
            </a:r>
          </a:p>
          <a:p>
            <a:pPr eaLnBrk="1" hangingPunct="1"/>
            <a:r>
              <a:rPr lang="en-US" altLang="en-US" sz="1400">
                <a:latin typeface="Roboto" panose="02000000000000000000" pitchFamily="2" charset="0"/>
              </a:rPr>
              <a:t>(1999-2004)</a:t>
            </a:r>
          </a:p>
          <a:p>
            <a:pPr eaLnBrk="1" hangingPunct="1"/>
            <a:r>
              <a:rPr lang="en-US" altLang="en-US" sz="1400">
                <a:latin typeface="Roboto" panose="02000000000000000000" pitchFamily="2" charset="0"/>
              </a:rPr>
              <a:t>Seiun award for best science fiction series.</a:t>
            </a:r>
          </a:p>
          <a:p>
            <a:pPr eaLnBrk="1" hangingPunct="1"/>
            <a:r>
              <a:rPr lang="en-US" altLang="en-US" sz="1400">
                <a:latin typeface="Roboto" panose="02000000000000000000" pitchFamily="2" charset="0"/>
              </a:rPr>
              <a:t>(Manga  2002 &amp; Anime in 2005)</a:t>
            </a:r>
          </a:p>
          <a:p>
            <a:pPr eaLnBrk="1" hangingPunct="1"/>
            <a:endParaRPr lang="en-US" altLang="en-US" sz="1400">
              <a:latin typeface="Roboto" panose="02000000000000000000" pitchFamily="2" charset="0"/>
            </a:endParaRPr>
          </a:p>
          <a:p>
            <a:pPr eaLnBrk="1" hangingPunct="1"/>
            <a:r>
              <a:rPr lang="en-US" altLang="en-US" sz="1400">
                <a:latin typeface="Roboto" panose="02000000000000000000" pitchFamily="2" charset="0"/>
              </a:rPr>
              <a:t>“Abandoned artificial satellites. </a:t>
            </a:r>
          </a:p>
          <a:p>
            <a:pPr eaLnBrk="1" hangingPunct="1"/>
            <a:r>
              <a:rPr lang="en-US" altLang="en-US" sz="1400">
                <a:latin typeface="Roboto" panose="02000000000000000000" pitchFamily="2" charset="0"/>
              </a:rPr>
              <a:t>Tanks jettisoned from shuttles. </a:t>
            </a:r>
          </a:p>
          <a:p>
            <a:pPr eaLnBrk="1" hangingPunct="1"/>
            <a:r>
              <a:rPr lang="en-US" altLang="en-US" sz="1400">
                <a:latin typeface="Roboto" panose="02000000000000000000" pitchFamily="2" charset="0"/>
              </a:rPr>
              <a:t>Debris generated during space station construction. </a:t>
            </a:r>
          </a:p>
          <a:p>
            <a:pPr eaLnBrk="1" hangingPunct="1"/>
            <a:r>
              <a:rPr lang="en-US" altLang="en-US" sz="1400">
                <a:latin typeface="Roboto" panose="02000000000000000000" pitchFamily="2" charset="0"/>
              </a:rPr>
              <a:t>This vast amount of junk floating in space</a:t>
            </a:r>
          </a:p>
          <a:p>
            <a:pPr eaLnBrk="1" hangingPunct="1"/>
            <a:r>
              <a:rPr lang="en-US" altLang="en-US" sz="1400">
                <a:latin typeface="Roboto" panose="02000000000000000000" pitchFamily="2" charset="0"/>
              </a:rPr>
              <a:t>Space debris, is a very serious threat. This is a story of 2075, a time in which this space garbage has become a problem.”</a:t>
            </a:r>
          </a:p>
          <a:p>
            <a:pPr eaLnBrk="1" hangingPunct="1"/>
            <a:endParaRPr lang="en-US" altLang="en-US" sz="1400">
              <a:latin typeface="Roboto" panose="02000000000000000000" pitchFamily="2" charset="0"/>
            </a:endParaRPr>
          </a:p>
          <a:p>
            <a:pPr eaLnBrk="1" hangingPunct="1"/>
            <a:r>
              <a:rPr lang="en-US" altLang="en-US" sz="1400">
                <a:latin typeface="Roboto" panose="02000000000000000000" pitchFamily="2" charset="0"/>
              </a:rPr>
              <a:t>The story of Planetes follows the crew of the DS-12 “Toy Box” of the Space Debris Section, a unit of the Technora Corporation. </a:t>
            </a:r>
          </a:p>
          <a:p>
            <a:pPr eaLnBrk="1" hangingPunct="1"/>
            <a:r>
              <a:rPr lang="en-US" altLang="en-US" sz="1400">
                <a:latin typeface="Roboto" panose="02000000000000000000" pitchFamily="2" charset="0"/>
              </a:rPr>
              <a:t>The Japanese Space Agency JAXA served as a technical consultant to the series.</a:t>
            </a:r>
          </a:p>
          <a:p>
            <a:pPr eaLnBrk="1" hangingPunct="1"/>
            <a:endParaRPr lang="en-US" altLang="en-US">
              <a:latin typeface="Roboto" panose="02000000000000000000" pitchFamily="2" charset="0"/>
            </a:endParaRPr>
          </a:p>
          <a:p>
            <a:pPr eaLnBrk="1" hangingPunct="1"/>
            <a:endParaRPr lang="en-US" altLang="en-US">
              <a:latin typeface="Roboto" panose="02000000000000000000" pitchFamily="2" charset="0"/>
            </a:endParaRPr>
          </a:p>
          <a:p>
            <a:pPr eaLnBrk="1" hangingPunct="1"/>
            <a:endParaRPr lang="en-US" altLang="en-US">
              <a:latin typeface="Roboto" panose="02000000000000000000" pitchFamily="2" charset="0"/>
            </a:endParaRPr>
          </a:p>
          <a:p>
            <a:pPr eaLnBrk="1" hangingPunct="1"/>
            <a:endParaRPr lang="en-US" altLang="en-US">
              <a:latin typeface="Roboto" panose="02000000000000000000" pitchFamily="2" charset="0"/>
            </a:endParaRPr>
          </a:p>
          <a:p>
            <a:pPr eaLnBrk="1" hangingPunct="1"/>
            <a:endParaRPr lang="en-US" altLang="en-US">
              <a:latin typeface="Roboto" panose="02000000000000000000" pitchFamily="2" charset="0"/>
            </a:endParaRPr>
          </a:p>
          <a:p>
            <a:pPr eaLnBrk="1" hangingPunct="1"/>
            <a:endParaRPr lang="en-US" altLang="en-US">
              <a:latin typeface="Roboto" panose="02000000000000000000" pitchFamily="2" charset="0"/>
            </a:endParaRPr>
          </a:p>
          <a:p>
            <a:pPr eaLnBrk="1" hangingPunct="1"/>
            <a:endParaRPr lang="en-US" altLang="en-US">
              <a:latin typeface="Roboto" panose="02000000000000000000" pitchFamily="2" charset="0"/>
            </a:endParaRPr>
          </a:p>
          <a:p>
            <a:pPr eaLnBrk="1" hangingPunct="1"/>
            <a:endParaRPr lang="en-US" altLang="en-US">
              <a:latin typeface="Roboto" panose="02000000000000000000" pitchFamily="2" charset="0"/>
            </a:endParaRPr>
          </a:p>
          <a:p>
            <a:pPr eaLnBrk="1" hangingPunct="1"/>
            <a:endParaRPr lang="en-US" altLang="en-US">
              <a:latin typeface="Roboto" panose="02000000000000000000" pitchFamily="2" charset="0"/>
            </a:endParaRPr>
          </a:p>
          <a:p>
            <a:pPr eaLnBrk="1" hangingPunct="1"/>
            <a:endParaRPr lang="en-US" altLang="en-US"/>
          </a:p>
        </p:txBody>
      </p:sp>
      <p:pic>
        <p:nvPicPr>
          <p:cNvPr id="18440" name="Picture 12" descr="Planetes – Episode 1 | Wrong Every Time">
            <a:extLst>
              <a:ext uri="{FF2B5EF4-FFF2-40B4-BE49-F238E27FC236}">
                <a16:creationId xmlns:a16="http://schemas.microsoft.com/office/drawing/2014/main" id="{C6666EF2-ACAD-4692-9BFD-C6057F3954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64463" y="2720975"/>
            <a:ext cx="3516312"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Box 9">
            <a:extLst>
              <a:ext uri="{FF2B5EF4-FFF2-40B4-BE49-F238E27FC236}">
                <a16:creationId xmlns:a16="http://schemas.microsoft.com/office/drawing/2014/main" id="{F3E95BCF-10EF-471F-9E45-790D0D8A6BEB}"/>
              </a:ext>
            </a:extLst>
          </p:cNvPr>
          <p:cNvSpPr txBox="1">
            <a:spLocks noChangeArrowheads="1"/>
          </p:cNvSpPr>
          <p:nvPr/>
        </p:nvSpPr>
        <p:spPr bwMode="auto">
          <a:xfrm>
            <a:off x="7764463" y="4910138"/>
            <a:ext cx="2867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algn="ctr"/>
            <a:r>
              <a:rPr lang="en-US" altLang="en-US" b="1">
                <a:latin typeface="Roboto" panose="02000000000000000000" pitchFamily="2" charset="0"/>
                <a:cs typeface="Roboto" panose="02000000000000000000" pitchFamily="2" charset="0"/>
              </a:rPr>
              <a:t># 1 Favorite Anime Series</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A picture containing text&#10;&#10;Description automatically generated">
            <a:extLst>
              <a:ext uri="{FF2B5EF4-FFF2-40B4-BE49-F238E27FC236}">
                <a16:creationId xmlns:a16="http://schemas.microsoft.com/office/drawing/2014/main" id="{14D3FC8F-E0F4-4EE7-8521-3A38E45F08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75" y="433388"/>
            <a:ext cx="26479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8" descr="Review: Planetes Anime">
            <a:extLst>
              <a:ext uri="{FF2B5EF4-FFF2-40B4-BE49-F238E27FC236}">
                <a16:creationId xmlns:a16="http://schemas.microsoft.com/office/drawing/2014/main" id="{29665D3C-735F-47D3-B331-2F67E72EA7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4824413"/>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9" descr="Planetes manga | Explore Tumblr Posts and Blogs | Tumgir">
            <a:extLst>
              <a:ext uri="{FF2B5EF4-FFF2-40B4-BE49-F238E27FC236}">
                <a16:creationId xmlns:a16="http://schemas.microsoft.com/office/drawing/2014/main" id="{49A327E9-FC12-45D3-877A-75DDDA778A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7638" y="344488"/>
            <a:ext cx="2749550"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0" descr="Planetes, Volume 1 (Planetes, #1) by Makoto Yukimura | Goodreads">
            <a:extLst>
              <a:ext uri="{FF2B5EF4-FFF2-40B4-BE49-F238E27FC236}">
                <a16:creationId xmlns:a16="http://schemas.microsoft.com/office/drawing/2014/main" id="{C2EA4595-4EE4-404C-8539-0E1B9DB0E1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9500" y="227013"/>
            <a:ext cx="2857500"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1" descr="ZEN in TECHNICOLOR — Planetes (2004), brilliant anime about garbage...">
            <a:extLst>
              <a:ext uri="{FF2B5EF4-FFF2-40B4-BE49-F238E27FC236}">
                <a16:creationId xmlns:a16="http://schemas.microsoft.com/office/drawing/2014/main" id="{18E45128-ED8F-4503-8045-0E9B19BD3B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9500" y="3821113"/>
            <a:ext cx="3165475"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2" descr="Planetes – Episode 10 | Wrong Every Time">
            <a:extLst>
              <a:ext uri="{FF2B5EF4-FFF2-40B4-BE49-F238E27FC236}">
                <a16:creationId xmlns:a16="http://schemas.microsoft.com/office/drawing/2014/main" id="{D7942532-C5C3-491F-B41F-D00B471A77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8875" y="3756025"/>
            <a:ext cx="326707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Box 14">
            <a:extLst>
              <a:ext uri="{FF2B5EF4-FFF2-40B4-BE49-F238E27FC236}">
                <a16:creationId xmlns:a16="http://schemas.microsoft.com/office/drawing/2014/main" id="{5327B66F-C927-465C-9197-B7D74B3AEE0B}"/>
              </a:ext>
            </a:extLst>
          </p:cNvPr>
          <p:cNvSpPr txBox="1">
            <a:spLocks noChangeArrowheads="1"/>
          </p:cNvSpPr>
          <p:nvPr/>
        </p:nvSpPr>
        <p:spPr bwMode="auto">
          <a:xfrm>
            <a:off x="3698875" y="5765800"/>
            <a:ext cx="609441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eaLnBrk="1" hangingPunct="1">
              <a:lnSpc>
                <a:spcPct val="107000"/>
              </a:lnSpc>
              <a:spcAft>
                <a:spcPts val="800"/>
              </a:spcAft>
            </a:pPr>
            <a:r>
              <a:rPr lang="en-US" altLang="en-US" b="1">
                <a:latin typeface="Calibri" panose="020F0502020204030204" pitchFamily="34" charset="0"/>
                <a:ea typeface="Calibri" panose="020F0502020204030204" pitchFamily="34" charset="0"/>
                <a:cs typeface="Times New Roman" panose="02020603050405020304" pitchFamily="18" charset="0"/>
              </a:rPr>
              <a:t>Episode 10 “A Sky Full of Stardust” (Subtitled) - </a:t>
            </a:r>
            <a:r>
              <a:rPr lang="en-US" altLang="en-US"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https://www.youtube.com/watch?v=csN_b5oHGXo</a:t>
            </a:r>
            <a:endParaRPr lang="en-US" altLang="en-US">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Dr. Stone | Anime-Planet">
            <a:extLst>
              <a:ext uri="{FF2B5EF4-FFF2-40B4-BE49-F238E27FC236}">
                <a16:creationId xmlns:a16="http://schemas.microsoft.com/office/drawing/2014/main" id="{F0E13078-8F83-4D2E-B7D1-31838E0A6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611188"/>
            <a:ext cx="180975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 descr="Text&#10;&#10;Description automatically generated with medium confidence">
            <a:extLst>
              <a:ext uri="{FF2B5EF4-FFF2-40B4-BE49-F238E27FC236}">
                <a16:creationId xmlns:a16="http://schemas.microsoft.com/office/drawing/2014/main" id="{26CC1572-09DE-404D-B1AB-A450821B5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100" y="120650"/>
            <a:ext cx="4024313" cy="58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3" descr="Pin by knowname no on Dr. Stone | Dr. stone, Anime backgrounds wallpapers,  Anime background">
            <a:extLst>
              <a:ext uri="{FF2B5EF4-FFF2-40B4-BE49-F238E27FC236}">
                <a16:creationId xmlns:a16="http://schemas.microsoft.com/office/drawing/2014/main" id="{080C9FA1-E50A-4ACD-A506-134B39998F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4378325"/>
            <a:ext cx="419417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a:extLst>
              <a:ext uri="{FF2B5EF4-FFF2-40B4-BE49-F238E27FC236}">
                <a16:creationId xmlns:a16="http://schemas.microsoft.com/office/drawing/2014/main" id="{2F500512-BA3F-4BDF-A5EC-255AC8E3F0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9688" y="217488"/>
            <a:ext cx="153987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7">
            <a:extLst>
              <a:ext uri="{FF2B5EF4-FFF2-40B4-BE49-F238E27FC236}">
                <a16:creationId xmlns:a16="http://schemas.microsoft.com/office/drawing/2014/main" id="{9189A494-A0E9-4914-9B70-9812A41D74F8}"/>
              </a:ext>
            </a:extLst>
          </p:cNvPr>
          <p:cNvSpPr txBox="1">
            <a:spLocks noChangeArrowheads="1"/>
          </p:cNvSpPr>
          <p:nvPr/>
        </p:nvSpPr>
        <p:spPr bwMode="auto">
          <a:xfrm>
            <a:off x="492125" y="120650"/>
            <a:ext cx="925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algn="ctr" eaLnBrk="1" hangingPunct="1"/>
            <a:r>
              <a:rPr lang="en-US" altLang="en-US" sz="2000">
                <a:latin typeface="Roboto" panose="02000000000000000000" pitchFamily="2" charset="0"/>
                <a:cs typeface="Roboto" panose="02000000000000000000" pitchFamily="2" charset="0"/>
              </a:rPr>
              <a:t>Bonus</a:t>
            </a:r>
          </a:p>
        </p:txBody>
      </p:sp>
      <p:sp>
        <p:nvSpPr>
          <p:cNvPr id="20487" name="TextBox 8">
            <a:extLst>
              <a:ext uri="{FF2B5EF4-FFF2-40B4-BE49-F238E27FC236}">
                <a16:creationId xmlns:a16="http://schemas.microsoft.com/office/drawing/2014/main" id="{0A026ACA-FCF8-4F4C-87D7-2A6ACA37340B}"/>
              </a:ext>
            </a:extLst>
          </p:cNvPr>
          <p:cNvSpPr txBox="1">
            <a:spLocks noChangeArrowheads="1"/>
          </p:cNvSpPr>
          <p:nvPr/>
        </p:nvSpPr>
        <p:spPr bwMode="auto">
          <a:xfrm>
            <a:off x="1990725" y="82550"/>
            <a:ext cx="4459288"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eaLnBrk="1" hangingPunct="1"/>
            <a:r>
              <a:rPr lang="en-US" altLang="en-US" sz="1400">
                <a:latin typeface="Calibri" panose="020F0502020204030204" pitchFamily="34" charset="0"/>
                <a:cs typeface="Calibri" panose="020F0502020204030204" pitchFamily="34" charset="0"/>
              </a:rPr>
              <a:t>Dr.STONE is a Japanese anime/manga series written by Riichiro Inagaki and illustrated by the South Korean artist Boichi. The show follows Senku, a high school genius who dedicates himself to rebuilding human civilization after a mysterious event transforms all humans into stone for thousands of years. When he wakes up, he finds that the humans who remain have been reduced to a Stone Age. With each episode of the series, we learn about useful scientific facts. Almost all of the facts and experiments are actually correct. This makes the series all the more fascinating to watch. However, most of the scientific facts are accurate in principle only and does not always apply in real world applications. Dr. Stone is impeccable in educating the viewers about the inventions that are already parts of our daily lives.</a:t>
            </a:r>
          </a:p>
        </p:txBody>
      </p:sp>
      <p:sp>
        <p:nvSpPr>
          <p:cNvPr id="20488" name="TextBox 14">
            <a:extLst>
              <a:ext uri="{FF2B5EF4-FFF2-40B4-BE49-F238E27FC236}">
                <a16:creationId xmlns:a16="http://schemas.microsoft.com/office/drawing/2014/main" id="{BEC6701C-9EDD-40D7-B9C6-4DF0842A62A2}"/>
              </a:ext>
            </a:extLst>
          </p:cNvPr>
          <p:cNvSpPr txBox="1">
            <a:spLocks noChangeArrowheads="1"/>
          </p:cNvSpPr>
          <p:nvPr/>
        </p:nvSpPr>
        <p:spPr bwMode="auto">
          <a:xfrm>
            <a:off x="71438" y="3416300"/>
            <a:ext cx="42513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eaLnBrk="1" hangingPunct="1"/>
            <a:r>
              <a:rPr lang="en-US" altLang="en-US" sz="1400" i="1">
                <a:latin typeface="Calibri" panose="020F0502020204030204" pitchFamily="34" charset="0"/>
              </a:rPr>
              <a:t>“It’s not that there are things that science can’t explain. You look for the rules behind those things. Science is just a name for the steady, pain-in-the-ass effort that goes behind it.” - Senku</a:t>
            </a:r>
          </a:p>
        </p:txBody>
      </p:sp>
      <p:sp>
        <p:nvSpPr>
          <p:cNvPr id="20489" name="TextBox 10">
            <a:extLst>
              <a:ext uri="{FF2B5EF4-FFF2-40B4-BE49-F238E27FC236}">
                <a16:creationId xmlns:a16="http://schemas.microsoft.com/office/drawing/2014/main" id="{EBE20FF9-FB2A-47C9-87AE-469F27C62424}"/>
              </a:ext>
            </a:extLst>
          </p:cNvPr>
          <p:cNvSpPr txBox="1">
            <a:spLocks noChangeArrowheads="1"/>
          </p:cNvSpPr>
          <p:nvPr/>
        </p:nvSpPr>
        <p:spPr bwMode="auto">
          <a:xfrm>
            <a:off x="4505325" y="4267200"/>
            <a:ext cx="3490913"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eaLnBrk="1" hangingPunct="1">
              <a:lnSpc>
                <a:spcPct val="107000"/>
              </a:lnSpc>
              <a:spcAft>
                <a:spcPts val="800"/>
              </a:spcAft>
            </a:pPr>
            <a:r>
              <a:rPr lang="en-US" altLang="en-US" sz="1200">
                <a:latin typeface="Calibri" panose="020F0502020204030204" pitchFamily="34" charset="0"/>
                <a:ea typeface="Calibri" panose="020F0502020204030204" pitchFamily="34" charset="0"/>
                <a:cs typeface="Times New Roman" panose="02020603050405020304" pitchFamily="18" charset="0"/>
              </a:rPr>
              <a:t>Dr Stone: A Stone World! </a:t>
            </a:r>
            <a:r>
              <a:rPr lang="en-US" altLang="en-US" sz="12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https://www.youtube.com/watch?v=9oTIuknrMB4</a:t>
            </a:r>
            <a:endParaRPr lang="en-US" altLang="en-US" sz="1200">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107000"/>
              </a:lnSpc>
              <a:spcAft>
                <a:spcPts val="800"/>
              </a:spcAft>
            </a:pPr>
            <a:r>
              <a:rPr lang="en-US" altLang="en-US" sz="1200">
                <a:latin typeface="Calibri" panose="020F0502020204030204" pitchFamily="34" charset="0"/>
                <a:ea typeface="Calibri" panose="020F0502020204030204" pitchFamily="34" charset="0"/>
                <a:cs typeface="Times New Roman" panose="02020603050405020304" pitchFamily="18" charset="0"/>
              </a:rPr>
              <a:t>Dr Stone: Glasses </a:t>
            </a:r>
            <a:r>
              <a:rPr lang="en-US" altLang="en-US" sz="12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https://www.youtube.com/watch?v=U_iQcjzzIUs</a:t>
            </a:r>
            <a:endParaRPr lang="en-US" altLang="en-US" sz="1200">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107000"/>
              </a:lnSpc>
              <a:spcAft>
                <a:spcPts val="800"/>
              </a:spcAft>
            </a:pPr>
            <a:r>
              <a:rPr lang="en-US" altLang="en-US" sz="1200">
                <a:latin typeface="Calibri" panose="020F0502020204030204" pitchFamily="34" charset="0"/>
                <a:ea typeface="Calibri" panose="020F0502020204030204" pitchFamily="34" charset="0"/>
                <a:cs typeface="Times New Roman" panose="02020603050405020304" pitchFamily="18" charset="0"/>
              </a:rPr>
              <a:t>Dr Stone: The deadly Sulfuric Acid </a:t>
            </a:r>
            <a:r>
              <a:rPr lang="en-US" altLang="en-US" sz="12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https://www.youtube.com/watch?v=F0l6dr49MG0</a:t>
            </a:r>
            <a:endParaRPr lang="en-US" altLang="en-US" sz="1200">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107000"/>
              </a:lnSpc>
              <a:spcAft>
                <a:spcPts val="800"/>
              </a:spcAft>
            </a:pPr>
            <a:r>
              <a:rPr lang="en-US" altLang="en-US" sz="1200">
                <a:latin typeface="Calibri" panose="020F0502020204030204" pitchFamily="34" charset="0"/>
                <a:ea typeface="Calibri" panose="020F0502020204030204" pitchFamily="34" charset="0"/>
                <a:cs typeface="Times New Roman" panose="02020603050405020304" pitchFamily="18" charset="0"/>
              </a:rPr>
              <a:t>Dr Stone: Chrome almost got killed by Sulfuric Acid </a:t>
            </a:r>
            <a:r>
              <a:rPr lang="en-US" altLang="en-US" sz="12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https://www.youtube.com/watch?v=a7G4X1c95RE</a:t>
            </a:r>
            <a:r>
              <a:rPr lang="en-US" altLang="en-US" sz="1200">
                <a:solidFill>
                  <a:srgbClr val="0563C1"/>
                </a:solidFill>
                <a:latin typeface="Calibri" panose="020F0502020204030204" pitchFamily="34" charset="0"/>
                <a:ea typeface="Calibri" panose="020F0502020204030204" pitchFamily="34" charset="0"/>
                <a:cs typeface="Times New Roman" panose="02020603050405020304" pitchFamily="18" charset="0"/>
              </a:rPr>
              <a:t> </a:t>
            </a:r>
          </a:p>
          <a:p>
            <a:pPr eaLnBrk="1" hangingPunct="1">
              <a:lnSpc>
                <a:spcPct val="107000"/>
              </a:lnSpc>
              <a:spcAft>
                <a:spcPts val="800"/>
              </a:spcAft>
            </a:pPr>
            <a:r>
              <a:rPr lang="en-US" altLang="en-US" sz="1200">
                <a:latin typeface="Roboto" panose="02000000000000000000" pitchFamily="2" charset="0"/>
                <a:ea typeface="Calibri" panose="020F0502020204030204" pitchFamily="34" charset="0"/>
                <a:cs typeface="Times New Roman" panose="02020603050405020304" pitchFamily="18" charset="0"/>
              </a:rPr>
              <a:t>Kari Byron (MythBusters) Reacts to Dr. STONE</a:t>
            </a:r>
          </a:p>
          <a:p>
            <a:pPr eaLnBrk="1" hangingPunct="1">
              <a:lnSpc>
                <a:spcPct val="107000"/>
              </a:lnSpc>
              <a:spcAft>
                <a:spcPts val="800"/>
              </a:spcAft>
            </a:pPr>
            <a:r>
              <a:rPr lang="en-US" altLang="en-US" sz="120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https://www.youtube.com/watch?v=HpV85d1hm6I</a:t>
            </a:r>
            <a:endParaRPr lang="en-US" altLang="en-US" sz="120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107000"/>
              </a:lnSpc>
              <a:spcAft>
                <a:spcPts val="800"/>
              </a:spcAft>
            </a:pPr>
            <a:endParaRPr lang="en-US" altLang="en-US" sz="1200">
              <a:latin typeface="Calibri" panose="020F0502020204030204" pitchFamily="34" charset="0"/>
              <a:ea typeface="Calibri" panose="020F0502020204030204" pitchFamily="34" charset="0"/>
              <a:cs typeface="Times New Roman" panose="02020603050405020304" pitchFamily="18" charset="0"/>
            </a:endParaRPr>
          </a:p>
        </p:txBody>
      </p:sp>
      <p:pic>
        <p:nvPicPr>
          <p:cNvPr id="20490" name="Picture 15">
            <a:extLst>
              <a:ext uri="{FF2B5EF4-FFF2-40B4-BE49-F238E27FC236}">
                <a16:creationId xmlns:a16="http://schemas.microsoft.com/office/drawing/2014/main" id="{9E2DBF85-5F00-40B6-8A4B-BFC739B21D6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60963" y="3209925"/>
            <a:ext cx="19986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Box 10">
            <a:extLst>
              <a:ext uri="{FF2B5EF4-FFF2-40B4-BE49-F238E27FC236}">
                <a16:creationId xmlns:a16="http://schemas.microsoft.com/office/drawing/2014/main" id="{98AAC61C-8E9E-4AB2-B6D6-C89A74D63BCE}"/>
              </a:ext>
            </a:extLst>
          </p:cNvPr>
          <p:cNvSpPr txBox="1">
            <a:spLocks noChangeArrowheads="1"/>
          </p:cNvSpPr>
          <p:nvPr/>
        </p:nvSpPr>
        <p:spPr bwMode="auto">
          <a:xfrm>
            <a:off x="8523288" y="6137275"/>
            <a:ext cx="2867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algn="ctr"/>
            <a:r>
              <a:rPr lang="en-US" altLang="en-US" b="1">
                <a:latin typeface="Roboto" panose="02000000000000000000" pitchFamily="2" charset="0"/>
                <a:cs typeface="Roboto" panose="02000000000000000000" pitchFamily="2" charset="0"/>
              </a:rPr>
              <a:t> Favorite Anime Series  Bonus</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Mobile Suit Gundam Unicorn (TV Mini Series 2010–2014) - IMDb">
            <a:extLst>
              <a:ext uri="{FF2B5EF4-FFF2-40B4-BE49-F238E27FC236}">
                <a16:creationId xmlns:a16="http://schemas.microsoft.com/office/drawing/2014/main" id="{5FBFF119-1900-426A-B1C6-5AD4C8F26B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93675"/>
            <a:ext cx="2201863"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descr="A picture containing text&#10;&#10;Description automatically generated">
            <a:extLst>
              <a:ext uri="{FF2B5EF4-FFF2-40B4-BE49-F238E27FC236}">
                <a16:creationId xmlns:a16="http://schemas.microsoft.com/office/drawing/2014/main" id="{7E3692F9-C6FC-4420-B7FE-8E0D478ADC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425" y="179388"/>
            <a:ext cx="2268538"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Mobile Suit Gundam Unicorn Review • Anime UK News">
            <a:extLst>
              <a:ext uri="{FF2B5EF4-FFF2-40B4-BE49-F238E27FC236}">
                <a16:creationId xmlns:a16="http://schemas.microsoft.com/office/drawing/2014/main" id="{018D3DD3-2880-4A2E-B6A1-FFA23417CA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038" y="277813"/>
            <a:ext cx="3614737"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A person wearing a helmet&#10;&#10;Description automatically generated with low confidence">
            <a:extLst>
              <a:ext uri="{FF2B5EF4-FFF2-40B4-BE49-F238E27FC236}">
                <a16:creationId xmlns:a16="http://schemas.microsoft.com/office/drawing/2014/main" id="{8C5A3E4F-8DFF-4CD0-ABC3-AC055D5C00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3338" y="182563"/>
            <a:ext cx="3268662"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A picture containing text&#10;&#10;Description automatically generated">
            <a:extLst>
              <a:ext uri="{FF2B5EF4-FFF2-40B4-BE49-F238E27FC236}">
                <a16:creationId xmlns:a16="http://schemas.microsoft.com/office/drawing/2014/main" id="{4B780372-5A21-4C14-9BCA-CDFD208C4B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16988" y="2152650"/>
            <a:ext cx="3263900"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4">
            <a:extLst>
              <a:ext uri="{FF2B5EF4-FFF2-40B4-BE49-F238E27FC236}">
                <a16:creationId xmlns:a16="http://schemas.microsoft.com/office/drawing/2014/main" id="{36D0203A-B177-4A49-B2F4-56059FC040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16988" y="4090988"/>
            <a:ext cx="3263900"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2" descr="Gundam Unicorn">
            <a:extLst>
              <a:ext uri="{FF2B5EF4-FFF2-40B4-BE49-F238E27FC236}">
                <a16:creationId xmlns:a16="http://schemas.microsoft.com/office/drawing/2014/main" id="{3EBC1C94-8D79-48FC-9695-6DD2E83397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3613" y="3573463"/>
            <a:ext cx="2914650"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05340576-E3F1-4165-80F3-CBA220DCA86F}"/>
              </a:ext>
            </a:extLst>
          </p:cNvPr>
          <p:cNvSpPr txBox="1"/>
          <p:nvPr/>
        </p:nvSpPr>
        <p:spPr>
          <a:xfrm>
            <a:off x="69850" y="5281613"/>
            <a:ext cx="4710113" cy="1971675"/>
          </a:xfrm>
          <a:prstGeom prst="rect">
            <a:avLst/>
          </a:prstGeom>
          <a:noFill/>
        </p:spPr>
        <p:txBody>
          <a:bodyPr>
            <a:spAutoFit/>
          </a:bodyPr>
          <a:lstStyle/>
          <a:p>
            <a:pPr eaLnBrk="1" fontAlgn="auto" hangingPunct="1">
              <a:lnSpc>
                <a:spcPct val="107000"/>
              </a:lnSpc>
              <a:spcBef>
                <a:spcPts val="0"/>
              </a:spcBef>
              <a:spcAft>
                <a:spcPts val="800"/>
              </a:spcAft>
              <a:defRPr/>
            </a:pPr>
            <a:r>
              <a:rPr lang="en-US" sz="1200" dirty="0">
                <a:latin typeface="Calibri" panose="020F0502020204030204" pitchFamily="34" charset="0"/>
                <a:ea typeface="Calibri" panose="020F0502020204030204" pitchFamily="34" charset="0"/>
                <a:cs typeface="Times New Roman" panose="02020603050405020304" pitchFamily="18" charset="0"/>
              </a:rPr>
              <a:t>Kshatriya vs Stark </a:t>
            </a:r>
            <a:r>
              <a:rPr lang="en-US" sz="1200" dirty="0" err="1">
                <a:latin typeface="Calibri" panose="020F0502020204030204" pitchFamily="34" charset="0"/>
                <a:ea typeface="Calibri" panose="020F0502020204030204" pitchFamily="34" charset="0"/>
                <a:cs typeface="Times New Roman" panose="02020603050405020304" pitchFamily="18" charset="0"/>
              </a:rPr>
              <a:t>Jegan</a:t>
            </a:r>
            <a:r>
              <a:rPr lang="en-US" sz="1200" dirty="0">
                <a:latin typeface="Calibri" panose="020F0502020204030204" pitchFamily="34" charset="0"/>
                <a:ea typeface="Calibri" panose="020F0502020204030204" pitchFamily="34" charset="0"/>
                <a:cs typeface="Times New Roman" panose="02020603050405020304" pitchFamily="18" charset="0"/>
              </a:rPr>
              <a:t> - </a:t>
            </a: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https://www.youtube.com/watch?v=qc6ME9S_qps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eaLnBrk="1" fontAlgn="auto" hangingPunct="1">
              <a:lnSpc>
                <a:spcPct val="107000"/>
              </a:lnSpc>
              <a:spcBef>
                <a:spcPts val="0"/>
              </a:spcBef>
              <a:spcAft>
                <a:spcPts val="800"/>
              </a:spcAft>
              <a:defRPr/>
            </a:pPr>
            <a:r>
              <a:rPr lang="en-US" sz="1200" dirty="0">
                <a:latin typeface="Calibri" panose="020F0502020204030204" pitchFamily="34" charset="0"/>
                <a:ea typeface="Calibri" panose="020F0502020204030204" pitchFamily="34" charset="0"/>
                <a:cs typeface="Times New Roman" panose="02020603050405020304" pitchFamily="18" charset="0"/>
              </a:rPr>
              <a:t>Mobile Suit Gundam Unicorn RE:0096 - Opening 1 | Into the Sky </a:t>
            </a: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https://www.youtube.com/watch?v=nBfF7n2Flx4</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eaLnBrk="1" fontAlgn="auto" hangingPunct="1">
              <a:lnSpc>
                <a:spcPct val="107000"/>
              </a:lnSpc>
              <a:spcBef>
                <a:spcPts val="0"/>
              </a:spcBef>
              <a:spcAft>
                <a:spcPts val="800"/>
              </a:spcAft>
              <a:defRPr/>
            </a:pPr>
            <a:r>
              <a:rPr lang="en-US" sz="1200" kern="1800" dirty="0">
                <a:latin typeface="Calibri" panose="020F0502020204030204" pitchFamily="34" charset="0"/>
                <a:ea typeface="Times New Roman" panose="02020603050405020304" pitchFamily="18" charset="0"/>
                <a:cs typeface="Calibri" panose="020F0502020204030204" pitchFamily="34" charset="0"/>
              </a:rPr>
              <a:t>Gundam Unicorn - </a:t>
            </a:r>
            <a:r>
              <a:rPr lang="en-US" sz="1200" kern="1800" dirty="0" err="1">
                <a:latin typeface="Calibri" panose="020F0502020204030204" pitchFamily="34" charset="0"/>
                <a:ea typeface="Times New Roman" panose="02020603050405020304" pitchFamily="18" charset="0"/>
                <a:cs typeface="Calibri" panose="020F0502020204030204" pitchFamily="34" charset="0"/>
              </a:rPr>
              <a:t>bL∞dy</a:t>
            </a:r>
            <a:r>
              <a:rPr lang="en-US" sz="1200" kern="1800" dirty="0">
                <a:latin typeface="Calibri" panose="020F0502020204030204" pitchFamily="34" charset="0"/>
                <a:ea typeface="Times New Roman" panose="02020603050405020304" pitchFamily="18" charset="0"/>
                <a:cs typeface="Calibri" panose="020F0502020204030204" pitchFamily="34" charset="0"/>
              </a:rPr>
              <a:t> f8 End Theme 2 (English Sub) </a:t>
            </a: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https://www.youtube.com/watch?v=8u7wu8PJiPs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eaLnBrk="1" fontAlgn="auto" hangingPunct="1">
              <a:lnSpc>
                <a:spcPct val="107000"/>
              </a:lnSpc>
              <a:spcBef>
                <a:spcPts val="0"/>
              </a:spcBef>
              <a:spcAft>
                <a:spcPts val="800"/>
              </a:spcAft>
              <a:defRPr/>
            </a:pPr>
            <a:r>
              <a:rPr lang="en-US" sz="1200" dirty="0">
                <a:latin typeface="Calibri" panose="020F0502020204030204" pitchFamily="34" charset="0"/>
                <a:ea typeface="Calibri" panose="020F0502020204030204" pitchFamily="34" charset="0"/>
                <a:cs typeface="Times New Roman" panose="02020603050405020304" pitchFamily="18" charset="0"/>
              </a:rPr>
              <a:t>Gundam UC RE: I AM </a:t>
            </a: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2"/>
              </a:rPr>
              <a:t>https://www.youtube.com/watch?v=dPn1mD0s_R4</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250" name="TextBox 16">
            <a:extLst>
              <a:ext uri="{FF2B5EF4-FFF2-40B4-BE49-F238E27FC236}">
                <a16:creationId xmlns:a16="http://schemas.microsoft.com/office/drawing/2014/main" id="{F91E6B4F-9D70-4336-ADB1-6451608003B6}"/>
              </a:ext>
            </a:extLst>
          </p:cNvPr>
          <p:cNvSpPr txBox="1">
            <a:spLocks noChangeArrowheads="1"/>
          </p:cNvSpPr>
          <p:nvPr/>
        </p:nvSpPr>
        <p:spPr bwMode="auto">
          <a:xfrm>
            <a:off x="4999038" y="2592388"/>
            <a:ext cx="361473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eaLnBrk="1" hangingPunct="1"/>
            <a:r>
              <a:rPr lang="en-US" altLang="en-US" sz="1200">
                <a:latin typeface="Roboto" panose="02000000000000000000" pitchFamily="2" charset="0"/>
                <a:cs typeface="Roboto" panose="02000000000000000000" pitchFamily="2" charset="0"/>
              </a:rPr>
              <a:t>Mobile Suit Gundam Unicorn: </a:t>
            </a:r>
          </a:p>
          <a:p>
            <a:pPr eaLnBrk="1" hangingPunct="1"/>
            <a:r>
              <a:rPr lang="en-US" altLang="en-US" sz="1200">
                <a:latin typeface="Roboto" panose="02000000000000000000" pitchFamily="2" charset="0"/>
                <a:cs typeface="Roboto" panose="02000000000000000000" pitchFamily="2" charset="0"/>
              </a:rPr>
              <a:t>Novel by popular Japanese author Harutoshi Fukui Character and mechanical designs are provided by Yoshikazu Yasuhiko and Hajime Katoki, respectively. The series begins in U.C. 0001, at the very beginning of human space colonization, when Laplace, the residential space station of the Federation's Prime Minister, is destroyed by an anti-federation group during a ceremony hosted by the Prime Minister ushering in the Universal Century Calendar. The main story takes place in UC 0096, </a:t>
            </a:r>
            <a:r>
              <a:rPr lang="en-US" altLang="en-US" sz="1200">
                <a:latin typeface="Arial" panose="020B0604020202020204" pitchFamily="34" charset="0"/>
              </a:rPr>
              <a:t> revolving around Banagher Links, a seemingly normal boy living and going to school in the space colonies. His life changes one day when he meets a girl named Audrey Burne, as it results in his becoming the pilot of a new Gundam that has connections to an item that is a potential threat to the Federation's existence called "Laplace's Box."</a:t>
            </a:r>
            <a:endParaRPr lang="en-US" altLang="en-US" sz="1200">
              <a:latin typeface="Roboto" panose="02000000000000000000" pitchFamily="2" charset="0"/>
              <a:cs typeface="Roboto" panose="02000000000000000000" pitchFamily="2" charset="0"/>
            </a:endParaRPr>
          </a:p>
        </p:txBody>
      </p:sp>
      <p:sp>
        <p:nvSpPr>
          <p:cNvPr id="10251" name="TextBox 10">
            <a:extLst>
              <a:ext uri="{FF2B5EF4-FFF2-40B4-BE49-F238E27FC236}">
                <a16:creationId xmlns:a16="http://schemas.microsoft.com/office/drawing/2014/main" id="{4A91AF4B-10BE-45A3-978F-EB12BAC1B335}"/>
              </a:ext>
            </a:extLst>
          </p:cNvPr>
          <p:cNvSpPr txBox="1">
            <a:spLocks noChangeArrowheads="1"/>
          </p:cNvSpPr>
          <p:nvPr/>
        </p:nvSpPr>
        <p:spPr bwMode="auto">
          <a:xfrm>
            <a:off x="8923338" y="6091238"/>
            <a:ext cx="2962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algn="ctr"/>
            <a:r>
              <a:rPr lang="en-US" altLang="en-US" sz="1600">
                <a:latin typeface="Roboto" panose="02000000000000000000" pitchFamily="2" charset="0"/>
                <a:cs typeface="Roboto" panose="02000000000000000000" pitchFamily="2" charset="0"/>
              </a:rPr>
              <a:t>Favorite Anime Series</a:t>
            </a:r>
          </a:p>
          <a:p>
            <a:pPr algn="ctr"/>
            <a:r>
              <a:rPr lang="en-US" altLang="en-US" sz="1600">
                <a:latin typeface="Roboto" panose="02000000000000000000" pitchFamily="2" charset="0"/>
                <a:cs typeface="Roboto" panose="02000000000000000000" pitchFamily="2" charset="0"/>
              </a:rPr>
              <a:t>#9</a:t>
            </a:r>
          </a:p>
        </p:txBody>
      </p:sp>
      <p:sp>
        <p:nvSpPr>
          <p:cNvPr id="10252" name="TextBox 12">
            <a:extLst>
              <a:ext uri="{FF2B5EF4-FFF2-40B4-BE49-F238E27FC236}">
                <a16:creationId xmlns:a16="http://schemas.microsoft.com/office/drawing/2014/main" id="{D42D00FA-738E-4B4B-9660-946EE14E06BE}"/>
              </a:ext>
            </a:extLst>
          </p:cNvPr>
          <p:cNvSpPr txBox="1">
            <a:spLocks noChangeArrowheads="1"/>
          </p:cNvSpPr>
          <p:nvPr/>
        </p:nvSpPr>
        <p:spPr bwMode="auto">
          <a:xfrm>
            <a:off x="3805238" y="6451600"/>
            <a:ext cx="4502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r>
              <a:rPr lang="en-US" altLang="en-US" sz="1200">
                <a:latin typeface="Roboto" panose="02000000000000000000" pitchFamily="2" charset="0"/>
                <a:cs typeface="Roboto" panose="02000000000000000000" pitchFamily="2" charset="0"/>
                <a:hlinkClick r:id="rId13"/>
              </a:rPr>
              <a:t>https://www.youtube.com/watch?v=mib4SJldGAU</a:t>
            </a:r>
            <a:endParaRPr lang="en-US" altLang="en-US" sz="1200">
              <a:latin typeface="Roboto" panose="02000000000000000000" pitchFamily="2" charset="0"/>
              <a:cs typeface="Roboto" panose="02000000000000000000" pitchFamily="2" charset="0"/>
            </a:endParaRPr>
          </a:p>
          <a:p>
            <a:endParaRPr lang="en-US" altLang="en-US" sz="1200">
              <a:latin typeface="Roboto" panose="02000000000000000000" pitchFamily="2" charset="0"/>
              <a:cs typeface="Roboto" panose="02000000000000000000" pitchFamily="2" charset="0"/>
            </a:endParaRPr>
          </a:p>
        </p:txBody>
      </p:sp>
      <p:sp>
        <p:nvSpPr>
          <p:cNvPr id="10253" name="TextBox 14">
            <a:extLst>
              <a:ext uri="{FF2B5EF4-FFF2-40B4-BE49-F238E27FC236}">
                <a16:creationId xmlns:a16="http://schemas.microsoft.com/office/drawing/2014/main" id="{99E749B5-59B3-4D61-9111-1937C6F2C0D1}"/>
              </a:ext>
            </a:extLst>
          </p:cNvPr>
          <p:cNvSpPr txBox="1">
            <a:spLocks noChangeArrowheads="1"/>
          </p:cNvSpPr>
          <p:nvPr/>
        </p:nvSpPr>
        <p:spPr bwMode="auto">
          <a:xfrm>
            <a:off x="3805238" y="6245225"/>
            <a:ext cx="4502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r>
              <a:rPr lang="en-US" altLang="en-US" sz="1200">
                <a:latin typeface="Calibri" panose="020F0502020204030204" pitchFamily="34" charset="0"/>
                <a:cs typeface="Calibri" panose="020F0502020204030204" pitchFamily="34" charset="0"/>
              </a:rPr>
              <a:t>CAGE SawanoHiroyuki[nZk]:Tielle GUNDAM UNICORN SPECIAL MOVIE</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chiruki — Rukia and her heart. we all know that Rukia was in...">
            <a:extLst>
              <a:ext uri="{FF2B5EF4-FFF2-40B4-BE49-F238E27FC236}">
                <a16:creationId xmlns:a16="http://schemas.microsoft.com/office/drawing/2014/main" id="{92D79E89-B890-40BB-BF4C-75076335CE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2051050"/>
            <a:ext cx="2738437"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Bleach15">
            <a:extLst>
              <a:ext uri="{FF2B5EF4-FFF2-40B4-BE49-F238E27FC236}">
                <a16:creationId xmlns:a16="http://schemas.microsoft.com/office/drawing/2014/main" id="{A3B4F90C-EDE4-44F9-A2D0-55DFAA921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 y="211138"/>
            <a:ext cx="28575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descr="My Favourite Characters from the Bleach Anime/Manga Series – A Guy Called  Kane">
            <a:extLst>
              <a:ext uri="{FF2B5EF4-FFF2-40B4-BE49-F238E27FC236}">
                <a16:creationId xmlns:a16="http://schemas.microsoft.com/office/drawing/2014/main" id="{01D96C96-BAA0-47C5-9F94-FC5D85470C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2150" y="158750"/>
            <a:ext cx="5959475"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a:extLst>
              <a:ext uri="{FF2B5EF4-FFF2-40B4-BE49-F238E27FC236}">
                <a16:creationId xmlns:a16="http://schemas.microsoft.com/office/drawing/2014/main" id="{0640663F-7BBF-4FCF-925F-C6656889D7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3725" y="319088"/>
            <a:ext cx="2222500"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6">
            <a:extLst>
              <a:ext uri="{FF2B5EF4-FFF2-40B4-BE49-F238E27FC236}">
                <a16:creationId xmlns:a16="http://schemas.microsoft.com/office/drawing/2014/main" id="{9302C465-1FDC-415F-BACA-3C7B2F80D274}"/>
              </a:ext>
            </a:extLst>
          </p:cNvPr>
          <p:cNvSpPr txBox="1">
            <a:spLocks noChangeArrowheads="1"/>
          </p:cNvSpPr>
          <p:nvPr/>
        </p:nvSpPr>
        <p:spPr bwMode="auto">
          <a:xfrm>
            <a:off x="7191375" y="3660775"/>
            <a:ext cx="433863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eaLnBrk="1" hangingPunct="1"/>
            <a:r>
              <a:rPr lang="en-US" altLang="en-US" sz="1400">
                <a:latin typeface="Arial" panose="020B0604020202020204" pitchFamily="34" charset="0"/>
              </a:rPr>
              <a:t>Manga/Anime series written and illustrated by Tite Kubo. It follows the adventures of the hotheaded teenager Ichigo Kurosaki, who obtains the powers of a Soul Reaper from Rukia Kuchiki. Rukia is also a Soul Reaper, trusted with ushering the souls of the dead from the World of the Living to the Soul Society, and with fighting Hollows. Hollows are a kind of monstrous lost soul who can harm both ghosts and humans.  His new-found powers force him to take on the duties of defending humans from these corrupted spirits and guiding departed souls to the afterlife. Prompting him to travel to the Soul Society and on journeys to different realms of existence</a:t>
            </a:r>
            <a:r>
              <a:rPr lang="en-US" altLang="en-US">
                <a:latin typeface="Arial" panose="020B0604020202020204" pitchFamily="34" charset="0"/>
              </a:rPr>
              <a:t>. </a:t>
            </a:r>
            <a:endParaRPr lang="en-US" altLang="en-US"/>
          </a:p>
        </p:txBody>
      </p:sp>
      <p:sp>
        <p:nvSpPr>
          <p:cNvPr id="8" name="TextBox 7">
            <a:extLst>
              <a:ext uri="{FF2B5EF4-FFF2-40B4-BE49-F238E27FC236}">
                <a16:creationId xmlns:a16="http://schemas.microsoft.com/office/drawing/2014/main" id="{B5F8C39A-F2FA-43E1-9EC6-5785354B21B3}"/>
              </a:ext>
            </a:extLst>
          </p:cNvPr>
          <p:cNvSpPr txBox="1"/>
          <p:nvPr/>
        </p:nvSpPr>
        <p:spPr>
          <a:xfrm>
            <a:off x="3105150" y="3743325"/>
            <a:ext cx="3790950" cy="2066925"/>
          </a:xfrm>
          <a:prstGeom prst="rect">
            <a:avLst/>
          </a:prstGeom>
          <a:noFill/>
        </p:spPr>
        <p:txBody>
          <a:bodyPr>
            <a:spAutoFit/>
          </a:bodyPr>
          <a:lstStyle/>
          <a:p>
            <a:pPr eaLnBrk="1" fontAlgn="auto" hangingPunct="1">
              <a:lnSpc>
                <a:spcPct val="107000"/>
              </a:lnSpc>
              <a:spcBef>
                <a:spcPts val="0"/>
              </a:spcBef>
              <a:spcAft>
                <a:spcPts val="0"/>
              </a:spcAft>
              <a:defRPr/>
            </a:pPr>
            <a:r>
              <a:rPr lang="en-US" sz="1200" dirty="0">
                <a:latin typeface="Calibri" panose="020F0502020204030204" pitchFamily="34" charset="0"/>
                <a:cs typeface="Calibri" panose="020F0502020204030204" pitchFamily="34" charset="0"/>
              </a:rPr>
              <a:t>BLEACH: Everything You Need to Know</a:t>
            </a:r>
          </a:p>
          <a:p>
            <a:pPr eaLnBrk="1" fontAlgn="auto" hangingPunct="1">
              <a:lnSpc>
                <a:spcPct val="107000"/>
              </a:lnSpc>
              <a:spcBef>
                <a:spcPts val="0"/>
              </a:spcBef>
              <a:spcAft>
                <a:spcPts val="0"/>
              </a:spcAft>
              <a:defRPr/>
            </a:pPr>
            <a:r>
              <a:rPr lang="en-US" sz="12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6"/>
              </a:rPr>
              <a:t>https://youtu.be/MyCxvvFMka0</a:t>
            </a:r>
            <a:endParaRPr lang="en-US" sz="1200"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pPr eaLnBrk="1" fontAlgn="auto" hangingPunct="1">
              <a:lnSpc>
                <a:spcPct val="107000"/>
              </a:lnSpc>
              <a:spcBef>
                <a:spcPts val="0"/>
              </a:spcBef>
              <a:spcAft>
                <a:spcPts val="0"/>
              </a:spcAft>
              <a:defRPr/>
            </a:pPr>
            <a:endParaRPr lang="en-US" sz="1200"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pPr eaLnBrk="1" fontAlgn="auto" hangingPunct="1">
              <a:lnSpc>
                <a:spcPct val="107000"/>
              </a:lnSpc>
              <a:spcBef>
                <a:spcPts val="0"/>
              </a:spcBef>
              <a:spcAft>
                <a:spcPts val="0"/>
              </a:spcAft>
              <a:defRPr/>
            </a:pPr>
            <a:r>
              <a:rPr lang="en-US" sz="1200" kern="1800" dirty="0" err="1">
                <a:latin typeface="Calibri" panose="020F0502020204030204" pitchFamily="34" charset="0"/>
                <a:ea typeface="Times New Roman" panose="02020603050405020304" pitchFamily="18" charset="0"/>
                <a:cs typeface="Calibri" panose="020F0502020204030204" pitchFamily="34" charset="0"/>
              </a:rPr>
              <a:t>Ichigo</a:t>
            </a:r>
            <a:r>
              <a:rPr lang="en-US" sz="1200" kern="1800" dirty="0">
                <a:latin typeface="Calibri" panose="020F0502020204030204" pitchFamily="34" charset="0"/>
                <a:ea typeface="Times New Roman" panose="02020603050405020304" pitchFamily="18" charset="0"/>
                <a:cs typeface="Calibri" panose="020F0502020204030204" pitchFamily="34" charset="0"/>
              </a:rPr>
              <a:t> becomes a Soul Reaper English Dub </a:t>
            </a:r>
            <a:endParaRPr lang="en-US" sz="1200" dirty="0">
              <a:latin typeface="Calibri" panose="020F0502020204030204" pitchFamily="34" charset="0"/>
              <a:ea typeface="Calibri" panose="020F0502020204030204" pitchFamily="34" charset="0"/>
              <a:cs typeface="Calibri" panose="020F0502020204030204" pitchFamily="34" charset="0"/>
            </a:endParaRPr>
          </a:p>
          <a:p>
            <a:pPr eaLnBrk="1" fontAlgn="auto" hangingPunct="1">
              <a:lnSpc>
                <a:spcPct val="107000"/>
              </a:lnSpc>
              <a:spcBef>
                <a:spcPts val="0"/>
              </a:spcBef>
              <a:spcAft>
                <a:spcPts val="800"/>
              </a:spcAft>
              <a:defRPr/>
            </a:pPr>
            <a:r>
              <a:rPr lang="en-US" sz="12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7"/>
              </a:rPr>
              <a:t>https://www.youtube.com/watch?v=0UM2XGXE4DM</a:t>
            </a:r>
            <a:endParaRPr lang="en-US" sz="1200"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pPr eaLnBrk="1" fontAlgn="auto" hangingPunct="1">
              <a:lnSpc>
                <a:spcPct val="107000"/>
              </a:lnSpc>
              <a:spcBef>
                <a:spcPts val="0"/>
              </a:spcBef>
              <a:spcAft>
                <a:spcPts val="800"/>
              </a:spcAft>
              <a:defRPr/>
            </a:pPr>
            <a:r>
              <a:rPr lang="en-US" sz="1200" dirty="0">
                <a:latin typeface="Calibri" panose="020F0502020204030204" pitchFamily="34" charset="0"/>
                <a:ea typeface="Calibri" panose="020F0502020204030204" pitchFamily="34" charset="0"/>
                <a:cs typeface="Calibri" panose="020F0502020204030204" pitchFamily="34" charset="0"/>
              </a:rPr>
              <a:t>Lovely Lovely </a:t>
            </a:r>
            <a:r>
              <a:rPr lang="en-US" sz="1200" dirty="0" err="1">
                <a:latin typeface="Calibri" panose="020F0502020204030204" pitchFamily="34" charset="0"/>
                <a:ea typeface="Calibri" panose="020F0502020204030204" pitchFamily="34" charset="0"/>
                <a:cs typeface="Calibri" panose="020F0502020204030204" pitchFamily="34" charset="0"/>
              </a:rPr>
              <a:t>Nanao-chan</a:t>
            </a:r>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8"/>
              </a:rPr>
              <a:t>https://www.youtube.com/watch?v=g8_PYNmXeZ8</a:t>
            </a:r>
            <a:endParaRPr lang="en-US" sz="1200"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pPr eaLnBrk="1" fontAlgn="auto" hangingPunct="1">
              <a:lnSpc>
                <a:spcPct val="107000"/>
              </a:lnSpc>
              <a:spcBef>
                <a:spcPts val="0"/>
              </a:spcBef>
              <a:spcAft>
                <a:spcPts val="800"/>
              </a:spcAft>
              <a:defRPr/>
            </a:pPr>
            <a:r>
              <a:rPr lang="en-US" sz="1200" dirty="0">
                <a:latin typeface="Calibri" panose="020F0502020204030204" pitchFamily="34" charset="0"/>
                <a:ea typeface="Calibri" panose="020F0502020204030204" pitchFamily="34" charset="0"/>
                <a:cs typeface="Calibri" panose="020F0502020204030204" pitchFamily="34" charset="0"/>
              </a:rPr>
              <a:t>Bleach: Thousand Year Blood War - Official Trailer </a:t>
            </a:r>
            <a:r>
              <a:rPr lang="en-US" sz="12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9"/>
              </a:rPr>
              <a:t>https://www.youtube.com/watch?v=iutQJzAXiWo</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272" name="TextBox 9">
            <a:extLst>
              <a:ext uri="{FF2B5EF4-FFF2-40B4-BE49-F238E27FC236}">
                <a16:creationId xmlns:a16="http://schemas.microsoft.com/office/drawing/2014/main" id="{E4A212A0-B2B7-4A6B-8567-A13F5C48B79E}"/>
              </a:ext>
            </a:extLst>
          </p:cNvPr>
          <p:cNvSpPr txBox="1">
            <a:spLocks noChangeArrowheads="1"/>
          </p:cNvSpPr>
          <p:nvPr/>
        </p:nvSpPr>
        <p:spPr bwMode="auto">
          <a:xfrm>
            <a:off x="3228975" y="5957888"/>
            <a:ext cx="28670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algn="ctr"/>
            <a:r>
              <a:rPr lang="en-US" altLang="en-US" sz="1600">
                <a:latin typeface="Roboto" panose="02000000000000000000" pitchFamily="2" charset="0"/>
                <a:cs typeface="Roboto" panose="02000000000000000000" pitchFamily="2" charset="0"/>
              </a:rPr>
              <a:t>Favorite Anime Series</a:t>
            </a:r>
          </a:p>
          <a:p>
            <a:pPr algn="ctr"/>
            <a:r>
              <a:rPr lang="en-US" altLang="en-US" sz="1600">
                <a:latin typeface="Roboto" panose="02000000000000000000" pitchFamily="2" charset="0"/>
                <a:cs typeface="Roboto" panose="02000000000000000000" pitchFamily="2" charset="0"/>
              </a:rPr>
              <a:t>#8</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descr="Rurouni Kenshin: Why Creator Nobuhiro Watsuki iS Controversial">
            <a:extLst>
              <a:ext uri="{FF2B5EF4-FFF2-40B4-BE49-F238E27FC236}">
                <a16:creationId xmlns:a16="http://schemas.microsoft.com/office/drawing/2014/main" id="{5834C82A-0280-4387-9874-368E7F3D19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8188" y="184150"/>
            <a:ext cx="300355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8" descr="Rurouni Kenshin Anime Wallpapers - Top Free Rurouni Kenshin Anime  Backgrounds - WallpaperAccess">
            <a:extLst>
              <a:ext uri="{FF2B5EF4-FFF2-40B4-BE49-F238E27FC236}">
                <a16:creationId xmlns:a16="http://schemas.microsoft.com/office/drawing/2014/main" id="{1EA43C03-D158-4FF6-BD64-0409CDF1EB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 y="73025"/>
            <a:ext cx="300355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13">
            <a:extLst>
              <a:ext uri="{FF2B5EF4-FFF2-40B4-BE49-F238E27FC236}">
                <a16:creationId xmlns:a16="http://schemas.microsoft.com/office/drawing/2014/main" id="{407BC24A-B7ED-4710-990D-8EBE83EFDF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 y="1771650"/>
            <a:ext cx="300355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4" descr="A collage of people in a garden&#10;&#10;Description automatically generated with low confidence">
            <a:extLst>
              <a:ext uri="{FF2B5EF4-FFF2-40B4-BE49-F238E27FC236}">
                <a16:creationId xmlns:a16="http://schemas.microsoft.com/office/drawing/2014/main" id="{79846F7E-18F3-4BEC-93D2-D4B08C647D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7338" y="184150"/>
            <a:ext cx="4543425"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 descr="Rurouni Kenshin: Meiji Kenkaku Romantan - Anime - AniDB">
            <a:extLst>
              <a:ext uri="{FF2B5EF4-FFF2-40B4-BE49-F238E27FC236}">
                <a16:creationId xmlns:a16="http://schemas.microsoft.com/office/drawing/2014/main" id="{B6F4AD17-62A1-4835-9622-9DBBF35F4E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6025" y="1854200"/>
            <a:ext cx="2135188"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Box 15">
            <a:extLst>
              <a:ext uri="{FF2B5EF4-FFF2-40B4-BE49-F238E27FC236}">
                <a16:creationId xmlns:a16="http://schemas.microsoft.com/office/drawing/2014/main" id="{C9A48888-6F6A-47B7-BC47-376FBEB1E3ED}"/>
              </a:ext>
            </a:extLst>
          </p:cNvPr>
          <p:cNvSpPr txBox="1">
            <a:spLocks noChangeArrowheads="1"/>
          </p:cNvSpPr>
          <p:nvPr/>
        </p:nvSpPr>
        <p:spPr bwMode="auto">
          <a:xfrm>
            <a:off x="3062288" y="4843463"/>
            <a:ext cx="43132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eaLnBrk="1" hangingPunct="1">
              <a:lnSpc>
                <a:spcPct val="107000"/>
              </a:lnSpc>
            </a:pPr>
            <a:r>
              <a:rPr lang="en-US" altLang="en-US" sz="1200">
                <a:solidFill>
                  <a:schemeClr val="tx2"/>
                </a:solidFill>
                <a:latin typeface="Calibri" panose="020F0502020204030204" pitchFamily="34" charset="0"/>
                <a:ea typeface="Times New Roman" panose="02020603050405020304" pitchFamily="18" charset="0"/>
                <a:cs typeface="Calibri" panose="020F0502020204030204" pitchFamily="34" charset="0"/>
              </a:rPr>
              <a:t>Kenshin Vs Gohei Hiruma - </a:t>
            </a:r>
            <a:r>
              <a:rPr lang="en-US" altLang="en-US" sz="1200" u="sng">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7"/>
              </a:rPr>
              <a:t>https://www.youtube.com/watch?v=E58jlYJ6Ipo</a:t>
            </a:r>
            <a:endParaRPr lang="en-US" altLang="en-US" sz="1200" u="sng">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107000"/>
              </a:lnSpc>
            </a:pPr>
            <a:endParaRPr lang="en-US" altLang="en-US" sz="1200" u="sng">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107000"/>
              </a:lnSpc>
            </a:pPr>
            <a:r>
              <a:rPr lang="en-US" altLang="en-US" sz="1200">
                <a:solidFill>
                  <a:srgbClr val="E7E6E6"/>
                </a:solidFill>
                <a:latin typeface="Calibri" panose="020F0502020204030204" pitchFamily="34" charset="0"/>
                <a:cs typeface="Times New Roman" panose="02020603050405020304" pitchFamily="18" charset="0"/>
              </a:rPr>
              <a:t>Rurouni Kenshin: Meiji Kenkaku Romantan - Official Teaser Trailer</a:t>
            </a:r>
            <a:endParaRPr lang="en-US" altLang="en-US" sz="1200">
              <a:latin typeface="Calibri" panose="020F0502020204030204" pitchFamily="34" charset="0"/>
              <a:cs typeface="Calibri" panose="020F0502020204030204" pitchFamily="34" charset="0"/>
            </a:endParaRPr>
          </a:p>
          <a:p>
            <a:pPr eaLnBrk="1" hangingPunct="1">
              <a:lnSpc>
                <a:spcPct val="107000"/>
              </a:lnSpc>
              <a:spcAft>
                <a:spcPts val="800"/>
              </a:spcAft>
            </a:pPr>
            <a:r>
              <a:rPr lang="en-US" altLang="en-US" sz="1200" u="sng">
                <a:solidFill>
                  <a:srgbClr val="E7E6E6"/>
                </a:solidFill>
                <a:latin typeface="Calibri" panose="020F0502020204030204" pitchFamily="34" charset="0"/>
                <a:cs typeface="Calibri" panose="020F0502020204030204" pitchFamily="34" charset="0"/>
                <a:hlinkClick r:id="rId8"/>
              </a:rPr>
              <a:t>https://www.youtube.com/watch?v=vDVEAm0XUgM</a:t>
            </a:r>
            <a:r>
              <a:rPr lang="en-US" altLang="en-US" sz="1200">
                <a:solidFill>
                  <a:srgbClr val="E7E6E6"/>
                </a:solidFill>
                <a:latin typeface="Calibri" panose="020F0502020204030204" pitchFamily="34" charset="0"/>
                <a:cs typeface="Calibri" panose="020F0502020204030204" pitchFamily="34" charset="0"/>
              </a:rPr>
              <a:t> </a:t>
            </a:r>
            <a:endParaRPr lang="en-US" altLang="en-US" sz="1200">
              <a:latin typeface="Calibri" panose="020F0502020204030204" pitchFamily="34" charset="0"/>
              <a:cs typeface="Calibri" panose="020F0502020204030204" pitchFamily="34" charset="0"/>
            </a:endParaRPr>
          </a:p>
          <a:p>
            <a:pPr eaLnBrk="1" hangingPunct="1">
              <a:lnSpc>
                <a:spcPct val="107000"/>
              </a:lnSpc>
            </a:pPr>
            <a:r>
              <a:rPr lang="en-US" altLang="en-US" sz="1200" b="1">
                <a:solidFill>
                  <a:srgbClr val="E7E6E6"/>
                </a:solidFill>
                <a:latin typeface="Calibri" panose="020F0502020204030204" pitchFamily="34" charset="0"/>
                <a:cs typeface="Times New Roman" panose="02020603050405020304" pitchFamily="18" charset="0"/>
              </a:rPr>
              <a:t>Rurouni Kenshin: The Final/The Beginning (Live Action) - </a:t>
            </a:r>
            <a:endParaRPr lang="en-US" altLang="en-US" sz="1200">
              <a:latin typeface="Calibri" panose="020F0502020204030204" pitchFamily="34" charset="0"/>
              <a:cs typeface="Calibri" panose="020F0502020204030204" pitchFamily="34" charset="0"/>
            </a:endParaRPr>
          </a:p>
          <a:p>
            <a:pPr eaLnBrk="1" hangingPunct="1">
              <a:lnSpc>
                <a:spcPct val="107000"/>
              </a:lnSpc>
            </a:pPr>
            <a:r>
              <a:rPr lang="en-US" altLang="en-US" sz="1200" u="sng">
                <a:solidFill>
                  <a:schemeClr val="tx2"/>
                </a:solidFill>
                <a:latin typeface="Calibri" panose="020F0502020204030204" pitchFamily="34" charset="0"/>
                <a:cs typeface="Calibri" panose="020F0502020204030204" pitchFamily="34" charset="0"/>
                <a:hlinkClick r:id="rId9"/>
              </a:rPr>
              <a:t>https://www.youtube.com/watch?v=eAA1ZDSCWjI</a:t>
            </a:r>
            <a:endParaRPr lang="en-US" altLang="en-US" sz="1200">
              <a:latin typeface="Calibri" panose="020F0502020204030204" pitchFamily="34" charset="0"/>
              <a:cs typeface="Calibri" panose="020F0502020204030204" pitchFamily="34" charset="0"/>
            </a:endParaRPr>
          </a:p>
        </p:txBody>
      </p:sp>
      <p:sp>
        <p:nvSpPr>
          <p:cNvPr id="12296" name="TextBox 16">
            <a:extLst>
              <a:ext uri="{FF2B5EF4-FFF2-40B4-BE49-F238E27FC236}">
                <a16:creationId xmlns:a16="http://schemas.microsoft.com/office/drawing/2014/main" id="{1B9E45CF-F34D-4051-8FBC-452A4F316A22}"/>
              </a:ext>
            </a:extLst>
          </p:cNvPr>
          <p:cNvSpPr txBox="1">
            <a:spLocks noChangeArrowheads="1"/>
          </p:cNvSpPr>
          <p:nvPr/>
        </p:nvSpPr>
        <p:spPr bwMode="auto">
          <a:xfrm>
            <a:off x="7523163" y="4087813"/>
            <a:ext cx="4287837"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eaLnBrk="1" hangingPunct="1"/>
            <a:r>
              <a:rPr lang="en-US" altLang="en-US" sz="1600">
                <a:latin typeface="Calibri" panose="020F0502020204030204" pitchFamily="34" charset="0"/>
                <a:ea typeface="Roboto" panose="02000000000000000000" pitchFamily="2" charset="0"/>
                <a:cs typeface="Calibri" panose="020F0502020204030204" pitchFamily="34" charset="0"/>
              </a:rPr>
              <a:t>Rurouni Kenshin is a manga/anime series written and illustrated by Nobuhiro Watsuki. The story begins during the 11</a:t>
            </a:r>
            <a:r>
              <a:rPr lang="en-US" altLang="en-US" sz="1600" baseline="30000">
                <a:latin typeface="Calibri" panose="020F0502020204030204" pitchFamily="34" charset="0"/>
                <a:ea typeface="Roboto" panose="02000000000000000000" pitchFamily="2" charset="0"/>
                <a:cs typeface="Calibri" panose="020F0502020204030204" pitchFamily="34" charset="0"/>
              </a:rPr>
              <a:t>th</a:t>
            </a:r>
            <a:r>
              <a:rPr lang="en-US" altLang="en-US" sz="1600">
                <a:latin typeface="Calibri" panose="020F0502020204030204" pitchFamily="34" charset="0"/>
                <a:ea typeface="Roboto" panose="02000000000000000000" pitchFamily="2" charset="0"/>
                <a:cs typeface="Calibri" panose="020F0502020204030204" pitchFamily="34" charset="0"/>
              </a:rPr>
              <a:t> year of the Meiji era in Japan (1878). It follows a former assassin known as Hitokiri Battosai. Following the revolution he becomes a wandering swordsman. Kenshin Himura vows to never take another life, now wielding a reverse blade sword.   </a:t>
            </a:r>
          </a:p>
        </p:txBody>
      </p:sp>
      <p:pic>
        <p:nvPicPr>
          <p:cNvPr id="12297" name="Picture 18" descr="A person with the tongue out&#10;&#10;Description automatically generated with low confidence">
            <a:extLst>
              <a:ext uri="{FF2B5EF4-FFF2-40B4-BE49-F238E27FC236}">
                <a16:creationId xmlns:a16="http://schemas.microsoft.com/office/drawing/2014/main" id="{7303ACF8-066F-4917-B790-4295FA2F087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80163" y="4087813"/>
            <a:ext cx="99060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Box 9">
            <a:extLst>
              <a:ext uri="{FF2B5EF4-FFF2-40B4-BE49-F238E27FC236}">
                <a16:creationId xmlns:a16="http://schemas.microsoft.com/office/drawing/2014/main" id="{ED4229EB-E955-48E3-8C26-9B1AAB5EFD54}"/>
              </a:ext>
            </a:extLst>
          </p:cNvPr>
          <p:cNvSpPr txBox="1">
            <a:spLocks noChangeArrowheads="1"/>
          </p:cNvSpPr>
          <p:nvPr/>
        </p:nvSpPr>
        <p:spPr bwMode="auto">
          <a:xfrm>
            <a:off x="7700963" y="6149975"/>
            <a:ext cx="2867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algn="ctr"/>
            <a:r>
              <a:rPr lang="en-US" altLang="en-US" sz="1600">
                <a:latin typeface="Roboto" panose="02000000000000000000" pitchFamily="2" charset="0"/>
                <a:cs typeface="Roboto" panose="02000000000000000000" pitchFamily="2" charset="0"/>
              </a:rPr>
              <a:t>Favorite Anime Series</a:t>
            </a:r>
          </a:p>
          <a:p>
            <a:pPr algn="ctr"/>
            <a:r>
              <a:rPr lang="en-US" altLang="en-US" sz="1600">
                <a:latin typeface="Roboto" panose="02000000000000000000" pitchFamily="2" charset="0"/>
                <a:cs typeface="Roboto" panose="02000000000000000000" pitchFamily="2" charset="0"/>
              </a:rPr>
              <a:t>#7</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A picture containing text&#10;&#10;Description automatically generated">
            <a:extLst>
              <a:ext uri="{FF2B5EF4-FFF2-40B4-BE49-F238E27FC236}">
                <a16:creationId xmlns:a16="http://schemas.microsoft.com/office/drawing/2014/main" id="{C9B4730B-C304-4AA8-A538-39D6C32500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525" y="0"/>
            <a:ext cx="1914525"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descr="A picture containing text, ship, transport, boat&#10;&#10;Description automatically generated">
            <a:extLst>
              <a:ext uri="{FF2B5EF4-FFF2-40B4-BE49-F238E27FC236}">
                <a16:creationId xmlns:a16="http://schemas.microsoft.com/office/drawing/2014/main" id="{6F02E5AB-6BEE-4B7B-8751-8DD6AD674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2695575"/>
            <a:ext cx="38322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descr="A picture containing text, ship, watercraft, transport&#10;&#10;Description automatically generated">
            <a:extLst>
              <a:ext uri="{FF2B5EF4-FFF2-40B4-BE49-F238E27FC236}">
                <a16:creationId xmlns:a16="http://schemas.microsoft.com/office/drawing/2014/main" id="{FEF254BB-CF22-4306-A8FF-3F1DAAE8D3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3813" y="0"/>
            <a:ext cx="3032125"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A picture containing airplane&#10;&#10;Description automatically generated">
            <a:extLst>
              <a:ext uri="{FF2B5EF4-FFF2-40B4-BE49-F238E27FC236}">
                <a16:creationId xmlns:a16="http://schemas.microsoft.com/office/drawing/2014/main" id="{7A4222BA-2DEF-4127-92FA-10C918A556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1975" y="2714625"/>
            <a:ext cx="1954213"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A picture containing text, transport, watercraft&#10;&#10;Description automatically generated">
            <a:extLst>
              <a:ext uri="{FF2B5EF4-FFF2-40B4-BE49-F238E27FC236}">
                <a16:creationId xmlns:a16="http://schemas.microsoft.com/office/drawing/2014/main" id="{8CAE94DC-AA15-49D0-9E28-2EF3615F40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5938" y="0"/>
            <a:ext cx="4783137"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Watch Zipang | Netflix">
            <a:extLst>
              <a:ext uri="{FF2B5EF4-FFF2-40B4-BE49-F238E27FC236}">
                <a16:creationId xmlns:a16="http://schemas.microsoft.com/office/drawing/2014/main" id="{E2B053BA-D878-448A-BAA0-6719EC9738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405438"/>
            <a:ext cx="262731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0">
            <a:extLst>
              <a:ext uri="{FF2B5EF4-FFF2-40B4-BE49-F238E27FC236}">
                <a16:creationId xmlns:a16="http://schemas.microsoft.com/office/drawing/2014/main" id="{2A8A1D9F-291A-47AB-B6EC-F9F6153272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1452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Box 15">
            <a:extLst>
              <a:ext uri="{FF2B5EF4-FFF2-40B4-BE49-F238E27FC236}">
                <a16:creationId xmlns:a16="http://schemas.microsoft.com/office/drawing/2014/main" id="{DDB648AD-92F9-42DF-947E-E5DC7F615CD3}"/>
              </a:ext>
            </a:extLst>
          </p:cNvPr>
          <p:cNvSpPr txBox="1">
            <a:spLocks noChangeArrowheads="1"/>
          </p:cNvSpPr>
          <p:nvPr/>
        </p:nvSpPr>
        <p:spPr bwMode="auto">
          <a:xfrm>
            <a:off x="2724150" y="5530850"/>
            <a:ext cx="44354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eaLnBrk="1" hangingPunct="1"/>
            <a:r>
              <a:rPr lang="en-US" altLang="en-US">
                <a:latin typeface="Calibri" panose="020F0502020204030204" pitchFamily="34" charset="0"/>
                <a:ea typeface="Calibri" panose="020F0502020204030204" pitchFamily="34" charset="0"/>
                <a:cs typeface="Times New Roman" panose="02020603050405020304" pitchFamily="18" charset="0"/>
              </a:rPr>
              <a:t> </a:t>
            </a:r>
            <a:r>
              <a:rPr lang="en-US" altLang="en-US" sz="1400">
                <a:latin typeface="Calibri" panose="020F0502020204030204" pitchFamily="34" charset="0"/>
                <a:ea typeface="Calibri" panose="020F0502020204030204" pitchFamily="34" charset="0"/>
                <a:cs typeface="Times New Roman" panose="02020603050405020304" pitchFamily="18" charset="0"/>
              </a:rPr>
              <a:t>Umidori Take-off –</a:t>
            </a:r>
          </a:p>
          <a:p>
            <a:pPr eaLnBrk="1" hangingPunct="1"/>
            <a:r>
              <a:rPr lang="en-US" altLang="en-US" sz="1400">
                <a:latin typeface="Calibri" panose="020F0502020204030204" pitchFamily="34" charset="0"/>
                <a:ea typeface="Calibri" panose="020F0502020204030204" pitchFamily="34" charset="0"/>
                <a:cs typeface="Times New Roman" panose="02020603050405020304" pitchFamily="18" charset="0"/>
              </a:rPr>
              <a:t> </a:t>
            </a:r>
            <a:r>
              <a:rPr lang="en-US" altLang="en-US" sz="14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https://www.youtube.com/watch?v=w6I84lxUHbs</a:t>
            </a:r>
            <a:r>
              <a:rPr lang="en-US" altLang="en-US" sz="1600">
                <a:latin typeface="Calibri" panose="020F0502020204030204" pitchFamily="34" charset="0"/>
                <a:ea typeface="Calibri" panose="020F0502020204030204" pitchFamily="34" charset="0"/>
                <a:cs typeface="Times New Roman" panose="02020603050405020304" pitchFamily="18" charset="0"/>
              </a:rPr>
              <a:t> </a:t>
            </a:r>
            <a:endParaRPr lang="en-US" altLang="en-US" sz="1600">
              <a:ea typeface="Calibri" panose="020F0502020204030204" pitchFamily="34" charset="0"/>
              <a:cs typeface="Times New Roman" panose="02020603050405020304" pitchFamily="18" charset="0"/>
            </a:endParaRPr>
          </a:p>
        </p:txBody>
      </p:sp>
      <p:sp>
        <p:nvSpPr>
          <p:cNvPr id="13322" name="TextBox 14">
            <a:extLst>
              <a:ext uri="{FF2B5EF4-FFF2-40B4-BE49-F238E27FC236}">
                <a16:creationId xmlns:a16="http://schemas.microsoft.com/office/drawing/2014/main" id="{11E22BE2-E9B4-4B92-8D8F-8C63D20B6AD5}"/>
              </a:ext>
            </a:extLst>
          </p:cNvPr>
          <p:cNvSpPr txBox="1">
            <a:spLocks noChangeArrowheads="1"/>
          </p:cNvSpPr>
          <p:nvPr/>
        </p:nvSpPr>
        <p:spPr bwMode="auto">
          <a:xfrm>
            <a:off x="7159625" y="2952750"/>
            <a:ext cx="4932363"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eaLnBrk="1" hangingPunct="1"/>
            <a:r>
              <a:rPr lang="en-US" altLang="en-US" sz="1600">
                <a:latin typeface="Roboto" panose="02000000000000000000" pitchFamily="2" charset="0"/>
                <a:cs typeface="Roboto" panose="02000000000000000000" pitchFamily="2" charset="0"/>
              </a:rPr>
              <a:t>Zipang is a manga/anime written and illustrated by Kaiji Kawaguchi. The newest and most advanced destroyer in the JMSDF DDH-182 Mirai sets sail from Yokosuka on a training exercise with the United States Navy. En route, they encounter a strange meteorological anomaly, which causes them to be transported back in time to June 4, 1942.</a:t>
            </a:r>
          </a:p>
          <a:p>
            <a:pPr eaLnBrk="1" hangingPunct="1"/>
            <a:r>
              <a:rPr lang="en-US" altLang="en-US" sz="1600">
                <a:latin typeface="Roboto" panose="02000000000000000000" pitchFamily="2" charset="0"/>
                <a:cs typeface="Roboto" panose="02000000000000000000" pitchFamily="2" charset="0"/>
              </a:rPr>
              <a:t>Despite their initial attempts not to alter history, they soon find themselves gradually drawn into the war. Their rescue of an IJN Intelligence officer Lt. Cmdr Kusaka from his downed aircraft, causes devastating changes to the timeline when he learns of Japan’s future. He resolves to create a new stronger version of Japan called “Zipang”, no matter what the cost.</a:t>
            </a:r>
          </a:p>
        </p:txBody>
      </p:sp>
      <p:sp>
        <p:nvSpPr>
          <p:cNvPr id="13323" name="TextBox 10">
            <a:extLst>
              <a:ext uri="{FF2B5EF4-FFF2-40B4-BE49-F238E27FC236}">
                <a16:creationId xmlns:a16="http://schemas.microsoft.com/office/drawing/2014/main" id="{2C6FDF3B-AD1B-4860-A261-1F9B6EC53D5B}"/>
              </a:ext>
            </a:extLst>
          </p:cNvPr>
          <p:cNvSpPr txBox="1">
            <a:spLocks noChangeArrowheads="1"/>
          </p:cNvSpPr>
          <p:nvPr/>
        </p:nvSpPr>
        <p:spPr bwMode="auto">
          <a:xfrm>
            <a:off x="3228975" y="6154738"/>
            <a:ext cx="2867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algn="ctr"/>
            <a:r>
              <a:rPr lang="en-US" altLang="en-US" sz="1600">
                <a:latin typeface="Roboto" panose="02000000000000000000" pitchFamily="2" charset="0"/>
                <a:cs typeface="Roboto" panose="02000000000000000000" pitchFamily="2" charset="0"/>
              </a:rPr>
              <a:t>Favorite Anime Series</a:t>
            </a:r>
          </a:p>
          <a:p>
            <a:pPr algn="ctr"/>
            <a:r>
              <a:rPr lang="en-US" altLang="en-US" sz="1600">
                <a:latin typeface="Roboto" panose="02000000000000000000" pitchFamily="2" charset="0"/>
                <a:cs typeface="Roboto" panose="02000000000000000000" pitchFamily="2" charset="0"/>
              </a:rPr>
              <a:t>#6</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Engineering drawing&#10;&#10;Description automatically generated">
            <a:extLst>
              <a:ext uri="{FF2B5EF4-FFF2-40B4-BE49-F238E27FC236}">
                <a16:creationId xmlns:a16="http://schemas.microsoft.com/office/drawing/2014/main" id="{C3907340-CF24-4565-B02A-6FA580AE6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196850"/>
            <a:ext cx="211455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descr="Text&#10;&#10;Description automatically generated">
            <a:extLst>
              <a:ext uri="{FF2B5EF4-FFF2-40B4-BE49-F238E27FC236}">
                <a16:creationId xmlns:a16="http://schemas.microsoft.com/office/drawing/2014/main" id="{A28DF572-B3D0-48DE-81B5-A0297569F3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200" y="211138"/>
            <a:ext cx="2097088" cy="322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 descr="Anime: Battle Fairy Yukikaze / 戦闘妖精雪風」のアイデア 45 件 | 雪風, 戦闘, 妖精">
            <a:extLst>
              <a:ext uri="{FF2B5EF4-FFF2-40B4-BE49-F238E27FC236}">
                <a16:creationId xmlns:a16="http://schemas.microsoft.com/office/drawing/2014/main" id="{32D90977-0921-4FE8-BD7B-523397CE16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875" y="3802063"/>
            <a:ext cx="3590925"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Blast From The Past: Yukikaze – OVA – Random Curiosity">
            <a:extLst>
              <a:ext uri="{FF2B5EF4-FFF2-40B4-BE49-F238E27FC236}">
                <a16:creationId xmlns:a16="http://schemas.microsoft.com/office/drawing/2014/main" id="{AFE31B27-E7F3-435B-8B53-EE7799D035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6350" y="2079625"/>
            <a:ext cx="185896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a:extLst>
              <a:ext uri="{FF2B5EF4-FFF2-40B4-BE49-F238E27FC236}">
                <a16:creationId xmlns:a16="http://schemas.microsoft.com/office/drawing/2014/main" id="{3D990BC6-0475-4CC5-8692-93D3D0879B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2813" y="187325"/>
            <a:ext cx="27432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8" descr="Sentou Yousei Yukikaze (OVA, 2002) - Aoi Anime">
            <a:extLst>
              <a:ext uri="{FF2B5EF4-FFF2-40B4-BE49-F238E27FC236}">
                <a16:creationId xmlns:a16="http://schemas.microsoft.com/office/drawing/2014/main" id="{AB7D65BF-AAD1-438C-BF29-4B4FB45EE6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6950" y="223838"/>
            <a:ext cx="2295525" cy="327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AutoShape 10" descr="fairy Part 2 - Anime Image">
            <a:extLst>
              <a:ext uri="{FF2B5EF4-FFF2-40B4-BE49-F238E27FC236}">
                <a16:creationId xmlns:a16="http://schemas.microsoft.com/office/drawing/2014/main" id="{749E381A-0555-4839-BBEA-EE39805AFDA2}"/>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eaLnBrk="1" hangingPunct="1"/>
            <a:endParaRPr lang="en-US" altLang="en-US"/>
          </a:p>
        </p:txBody>
      </p:sp>
      <p:pic>
        <p:nvPicPr>
          <p:cNvPr id="14345" name="Picture 16" descr="fairy Part 2 - Anime Image">
            <a:extLst>
              <a:ext uri="{FF2B5EF4-FFF2-40B4-BE49-F238E27FC236}">
                <a16:creationId xmlns:a16="http://schemas.microsoft.com/office/drawing/2014/main" id="{1BBFD7A6-0DDF-4695-BD2A-B3C8295A4B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10813" y="223838"/>
            <a:ext cx="1677987"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Box 10">
            <a:extLst>
              <a:ext uri="{FF2B5EF4-FFF2-40B4-BE49-F238E27FC236}">
                <a16:creationId xmlns:a16="http://schemas.microsoft.com/office/drawing/2014/main" id="{A34B27DD-B54A-48EA-BF40-4353C98FE269}"/>
              </a:ext>
            </a:extLst>
          </p:cNvPr>
          <p:cNvSpPr txBox="1">
            <a:spLocks noChangeArrowheads="1"/>
          </p:cNvSpPr>
          <p:nvPr/>
        </p:nvSpPr>
        <p:spPr bwMode="auto">
          <a:xfrm>
            <a:off x="166688" y="3617913"/>
            <a:ext cx="5243512"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eaLnBrk="1" hangingPunct="1"/>
            <a:r>
              <a:rPr lang="en-US" altLang="en-US" sz="1400">
                <a:latin typeface="Roboto" panose="02000000000000000000" pitchFamily="2" charset="0"/>
                <a:cs typeface="Roboto" panose="02000000000000000000" pitchFamily="2" charset="0"/>
              </a:rPr>
              <a:t>Battle Fairy Yukikaze is a military science fiction series written by Chohei Kambayashi. It was followed by two sequels: Good Luck, Yukikaze and Unbroken Arrow. Thirty-Three years before the events of the series, an alien force known as the JAM invade Earth through a dimensional portal that appeared over Antarctica. The UN establishes a defense force (FAF) that manages to push the enemy back to the other side of the portal. They establish bases on the JAM homeworld, a planet named Fairy. The main character, Lt Rei Fukai, pilots the FFR-31MR/D </a:t>
            </a:r>
            <a:r>
              <a:rPr lang="en-US" altLang="en-US" sz="1400" i="1">
                <a:latin typeface="Roboto" panose="02000000000000000000" pitchFamily="2" charset="0"/>
                <a:cs typeface="Roboto" panose="02000000000000000000" pitchFamily="2" charset="0"/>
              </a:rPr>
              <a:t>Super Slyph </a:t>
            </a:r>
            <a:r>
              <a:rPr lang="en-US" altLang="en-US" sz="1400">
                <a:latin typeface="Roboto" panose="02000000000000000000" pitchFamily="2" charset="0"/>
                <a:cs typeface="Roboto" panose="02000000000000000000" pitchFamily="2" charset="0"/>
              </a:rPr>
              <a:t>(later the FFR-41MR </a:t>
            </a:r>
            <a:r>
              <a:rPr lang="en-US" altLang="en-US" sz="1400" i="1">
                <a:latin typeface="Roboto" panose="02000000000000000000" pitchFamily="2" charset="0"/>
                <a:cs typeface="Roboto" panose="02000000000000000000" pitchFamily="2" charset="0"/>
              </a:rPr>
              <a:t>Mave</a:t>
            </a:r>
            <a:r>
              <a:rPr lang="en-US" altLang="en-US" sz="1400">
                <a:latin typeface="Roboto" panose="02000000000000000000" pitchFamily="2" charset="0"/>
                <a:cs typeface="Roboto" panose="02000000000000000000" pitchFamily="2" charset="0"/>
              </a:rPr>
              <a:t>) fighter B-503, nicknamed “Yukikaze”, equipped with a near sentient AI. Over the course of the series, Fukai and the FAF struggles to defeat the JAM, who have perfected human cloning and planted agents all over the FAF. </a:t>
            </a:r>
          </a:p>
        </p:txBody>
      </p:sp>
      <p:sp>
        <p:nvSpPr>
          <p:cNvPr id="12" name="TextBox 11">
            <a:extLst>
              <a:ext uri="{FF2B5EF4-FFF2-40B4-BE49-F238E27FC236}">
                <a16:creationId xmlns:a16="http://schemas.microsoft.com/office/drawing/2014/main" id="{6DC69440-BA01-4D4E-9CBD-B14926167EE9}"/>
              </a:ext>
            </a:extLst>
          </p:cNvPr>
          <p:cNvSpPr txBox="1"/>
          <p:nvPr/>
        </p:nvSpPr>
        <p:spPr>
          <a:xfrm>
            <a:off x="5410200" y="3627438"/>
            <a:ext cx="2744788" cy="2170112"/>
          </a:xfrm>
          <a:prstGeom prst="rect">
            <a:avLst/>
          </a:prstGeom>
          <a:noFill/>
        </p:spPr>
        <p:txBody>
          <a:bodyPr>
            <a:spAutoFit/>
          </a:bodyPr>
          <a:lstStyle/>
          <a:p>
            <a:pPr eaLnBrk="1" fontAlgn="auto" hangingPunct="1">
              <a:lnSpc>
                <a:spcPct val="107000"/>
              </a:lnSpc>
              <a:spcBef>
                <a:spcPts val="0"/>
              </a:spcBef>
              <a:spcAft>
                <a:spcPts val="0"/>
              </a:spcAft>
              <a:defRPr/>
            </a:pPr>
            <a:r>
              <a:rPr lang="en-US" sz="1200" kern="1800" dirty="0" err="1">
                <a:latin typeface="Calibri" panose="020F0502020204030204" pitchFamily="34" charset="0"/>
                <a:ea typeface="Times New Roman" panose="02020603050405020304" pitchFamily="18" charset="0"/>
                <a:cs typeface="Times New Roman" panose="02020603050405020304" pitchFamily="18" charset="0"/>
              </a:rPr>
              <a:t>Sentou</a:t>
            </a:r>
            <a:r>
              <a:rPr lang="en-US" sz="1200" kern="1800" dirty="0">
                <a:latin typeface="Calibri" panose="020F0502020204030204" pitchFamily="34" charset="0"/>
                <a:ea typeface="Times New Roman" panose="02020603050405020304" pitchFamily="18" charset="0"/>
                <a:cs typeface="Times New Roman" panose="02020603050405020304" pitchFamily="18" charset="0"/>
              </a:rPr>
              <a:t> </a:t>
            </a:r>
            <a:r>
              <a:rPr lang="en-US" sz="1200" kern="1800" dirty="0" err="1">
                <a:latin typeface="Calibri" panose="020F0502020204030204" pitchFamily="34" charset="0"/>
                <a:ea typeface="Times New Roman" panose="02020603050405020304" pitchFamily="18" charset="0"/>
                <a:cs typeface="Times New Roman" panose="02020603050405020304" pitchFamily="18" charset="0"/>
              </a:rPr>
              <a:t>Yousei</a:t>
            </a:r>
            <a:r>
              <a:rPr lang="en-US" sz="1200" kern="1800" dirty="0">
                <a:latin typeface="Calibri" panose="020F0502020204030204" pitchFamily="34" charset="0"/>
                <a:ea typeface="Times New Roman" panose="02020603050405020304" pitchFamily="18" charset="0"/>
                <a:cs typeface="Times New Roman" panose="02020603050405020304" pitchFamily="18" charset="0"/>
              </a:rPr>
              <a:t> </a:t>
            </a:r>
            <a:r>
              <a:rPr lang="en-US" sz="1200" kern="1800" dirty="0" err="1">
                <a:latin typeface="Calibri" panose="020F0502020204030204" pitchFamily="34" charset="0"/>
                <a:ea typeface="Times New Roman" panose="02020603050405020304" pitchFamily="18" charset="0"/>
                <a:cs typeface="Times New Roman" panose="02020603050405020304" pitchFamily="18" charset="0"/>
              </a:rPr>
              <a:t>Yukikaze</a:t>
            </a:r>
            <a:r>
              <a:rPr lang="en-US" sz="1200" kern="1800" dirty="0">
                <a:latin typeface="Calibri" panose="020F0502020204030204" pitchFamily="34" charset="0"/>
                <a:ea typeface="Times New Roman" panose="02020603050405020304" pitchFamily="18" charset="0"/>
                <a:cs typeface="Times New Roman" panose="02020603050405020304" pitchFamily="18" charset="0"/>
              </a:rPr>
              <a:t> OP Engage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eaLnBrk="1" fontAlgn="auto" hangingPunct="1">
              <a:lnSpc>
                <a:spcPct val="107000"/>
              </a:lnSpc>
              <a:spcBef>
                <a:spcPts val="0"/>
              </a:spcBef>
              <a:spcAft>
                <a:spcPts val="800"/>
              </a:spcAft>
              <a:defRPr/>
            </a:pP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https://www.youtube.com/watch?v=xirg85xQdJE</a:t>
            </a:r>
            <a:endPar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eaLnBrk="1" fontAlgn="auto" hangingPunct="1">
              <a:lnSpc>
                <a:spcPct val="107000"/>
              </a:lnSpc>
              <a:spcBef>
                <a:spcPts val="0"/>
              </a:spcBef>
              <a:spcAft>
                <a:spcPts val="0"/>
              </a:spcAft>
              <a:defRPr/>
            </a:pPr>
            <a:r>
              <a:rPr lang="en-US" sz="1200" kern="1800" dirty="0" err="1">
                <a:latin typeface="Calibri" panose="020F0502020204030204" pitchFamily="34" charset="0"/>
                <a:ea typeface="Times New Roman" panose="02020603050405020304" pitchFamily="18" charset="0"/>
                <a:cs typeface="Times New Roman" panose="02020603050405020304" pitchFamily="18" charset="0"/>
              </a:rPr>
              <a:t>Yukikaze</a:t>
            </a:r>
            <a:r>
              <a:rPr lang="en-US" sz="1200" kern="1800" dirty="0">
                <a:latin typeface="Calibri" panose="020F0502020204030204" pitchFamily="34" charset="0"/>
                <a:ea typeface="Times New Roman" panose="02020603050405020304" pitchFamily="18" charset="0"/>
                <a:cs typeface="Times New Roman" panose="02020603050405020304" pitchFamily="18" charset="0"/>
              </a:rPr>
              <a:t> Trailer - US Official</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eaLnBrk="1" fontAlgn="auto" hangingPunct="1">
              <a:lnSpc>
                <a:spcPct val="107000"/>
              </a:lnSpc>
              <a:spcBef>
                <a:spcPts val="0"/>
              </a:spcBef>
              <a:spcAft>
                <a:spcPts val="800"/>
              </a:spcAft>
              <a:defRPr/>
            </a:pP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https://www.youtube.com/watch?v=ZBfvLImfzxI</a:t>
            </a:r>
            <a:endPar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eaLnBrk="1" fontAlgn="auto" hangingPunct="1">
              <a:lnSpc>
                <a:spcPct val="107000"/>
              </a:lnSpc>
              <a:spcBef>
                <a:spcPts val="0"/>
              </a:spcBef>
              <a:spcAft>
                <a:spcPts val="800"/>
              </a:spcAft>
              <a:defRPr/>
            </a:pPr>
            <a:r>
              <a:rPr lang="en-US" sz="1200" dirty="0" err="1">
                <a:latin typeface="Calibri" panose="020F0502020204030204" pitchFamily="34" charset="0"/>
                <a:cs typeface="Calibri" panose="020F0502020204030204" pitchFamily="34" charset="0"/>
              </a:rPr>
              <a:t>Yukikaze</a:t>
            </a:r>
            <a:r>
              <a:rPr lang="en-US" sz="1200" dirty="0">
                <a:latin typeface="Calibri" panose="020F0502020204030204" pitchFamily="34" charset="0"/>
                <a:cs typeface="Calibri" panose="020F0502020204030204" pitchFamily="34" charset="0"/>
              </a:rPr>
              <a:t> says it's an enemy</a:t>
            </a:r>
          </a:p>
          <a:p>
            <a:pPr eaLnBrk="1" fontAlgn="auto" hangingPunct="1">
              <a:lnSpc>
                <a:spcPct val="107000"/>
              </a:lnSpc>
              <a:spcBef>
                <a:spcPts val="0"/>
              </a:spcBef>
              <a:spcAft>
                <a:spcPts val="800"/>
              </a:spcAft>
              <a:defRPr/>
            </a:pPr>
            <a:r>
              <a:rPr lang="en-US" sz="1200" dirty="0">
                <a:latin typeface="Calibri" panose="020F0502020204030204" pitchFamily="34" charset="0"/>
                <a:ea typeface="Calibri" panose="020F0502020204030204" pitchFamily="34" charset="0"/>
                <a:cs typeface="Times New Roman" panose="02020603050405020304" pitchFamily="18" charset="0"/>
                <a:hlinkClick r:id="rId11"/>
              </a:rPr>
              <a:t>https://www.youtube.com/watch?v=nxYVMVjqj1s</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348" name="TextBox 12">
            <a:extLst>
              <a:ext uri="{FF2B5EF4-FFF2-40B4-BE49-F238E27FC236}">
                <a16:creationId xmlns:a16="http://schemas.microsoft.com/office/drawing/2014/main" id="{E85F3530-1FE0-4109-AA9A-CCE4D20EDB88}"/>
              </a:ext>
            </a:extLst>
          </p:cNvPr>
          <p:cNvSpPr txBox="1">
            <a:spLocks noChangeArrowheads="1"/>
          </p:cNvSpPr>
          <p:nvPr/>
        </p:nvSpPr>
        <p:spPr bwMode="auto">
          <a:xfrm>
            <a:off x="5080000" y="5989638"/>
            <a:ext cx="2867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algn="ctr"/>
            <a:r>
              <a:rPr lang="en-US" altLang="en-US" sz="1600">
                <a:latin typeface="Roboto" panose="02000000000000000000" pitchFamily="2" charset="0"/>
                <a:cs typeface="Roboto" panose="02000000000000000000" pitchFamily="2" charset="0"/>
              </a:rPr>
              <a:t>Favorite Anime Series</a:t>
            </a:r>
          </a:p>
          <a:p>
            <a:pPr algn="ctr"/>
            <a:r>
              <a:rPr lang="en-US" altLang="en-US" sz="1600">
                <a:latin typeface="Roboto" panose="02000000000000000000" pitchFamily="2" charset="0"/>
                <a:cs typeface="Roboto" panose="02000000000000000000" pitchFamily="2" charset="0"/>
              </a:rPr>
              <a:t>#5</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Ghost in the Shell Manga: Finding the Source – OTAQUEST">
            <a:extLst>
              <a:ext uri="{FF2B5EF4-FFF2-40B4-BE49-F238E27FC236}">
                <a16:creationId xmlns:a16="http://schemas.microsoft.com/office/drawing/2014/main" id="{51F5E13C-30B7-4C6D-AC0C-EF031C6FF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3850" y="174625"/>
            <a:ext cx="4105275"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6">
            <a:extLst>
              <a:ext uri="{FF2B5EF4-FFF2-40B4-BE49-F238E27FC236}">
                <a16:creationId xmlns:a16="http://schemas.microsoft.com/office/drawing/2014/main" id="{28CD8927-0CBB-4D36-AB42-09A1B0192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9163" y="604838"/>
            <a:ext cx="222567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9">
            <a:extLst>
              <a:ext uri="{FF2B5EF4-FFF2-40B4-BE49-F238E27FC236}">
                <a16:creationId xmlns:a16="http://schemas.microsoft.com/office/drawing/2014/main" id="{0A6C3726-EDCD-4CB7-8794-E093FB208C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4063" y="3784600"/>
            <a:ext cx="2347912"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1">
            <a:extLst>
              <a:ext uri="{FF2B5EF4-FFF2-40B4-BE49-F238E27FC236}">
                <a16:creationId xmlns:a16="http://schemas.microsoft.com/office/drawing/2014/main" id="{E0F1573E-EB9C-4E3A-B670-CC529C14EF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6463" y="2797175"/>
            <a:ext cx="2225675"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7DA792D3-309C-4808-966A-C62790405EC7}"/>
              </a:ext>
            </a:extLst>
          </p:cNvPr>
          <p:cNvSpPr txBox="1"/>
          <p:nvPr/>
        </p:nvSpPr>
        <p:spPr>
          <a:xfrm>
            <a:off x="200025" y="3805238"/>
            <a:ext cx="4375150" cy="1971675"/>
          </a:xfrm>
          <a:prstGeom prst="rect">
            <a:avLst/>
          </a:prstGeom>
          <a:noFill/>
        </p:spPr>
        <p:txBody>
          <a:bodyPr>
            <a:spAutoFit/>
          </a:bodyPr>
          <a:lstStyle/>
          <a:p>
            <a:pPr eaLnBrk="1" fontAlgn="auto" hangingPunct="1">
              <a:lnSpc>
                <a:spcPct val="107000"/>
              </a:lnSpc>
              <a:spcBef>
                <a:spcPts val="0"/>
              </a:spcBef>
              <a:spcAft>
                <a:spcPts val="0"/>
              </a:spcAft>
              <a:defRPr/>
            </a:pPr>
            <a:r>
              <a:rPr lang="en-US" sz="1200" kern="1800" dirty="0">
                <a:latin typeface="Calibri" panose="020F0502020204030204" pitchFamily="34" charset="0"/>
                <a:ea typeface="Times New Roman" panose="02020603050405020304" pitchFamily="18" charset="0"/>
                <a:cs typeface="Times New Roman" panose="02020603050405020304" pitchFamily="18" charset="0"/>
              </a:rPr>
              <a:t>Ghost In the Shell Stand Alone Complex S01e02 'testation' tank clip</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eaLnBrk="1" fontAlgn="auto" hangingPunct="1">
              <a:lnSpc>
                <a:spcPct val="107000"/>
              </a:lnSpc>
              <a:spcBef>
                <a:spcPts val="0"/>
              </a:spcBef>
              <a:spcAft>
                <a:spcPts val="800"/>
              </a:spcAft>
              <a:defRPr/>
            </a:pP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https://www.youtube.com/watch?v=s2MVaLEEnLs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eaLnBrk="1" fontAlgn="auto" hangingPunct="1">
              <a:lnSpc>
                <a:spcPct val="107000"/>
              </a:lnSpc>
              <a:spcBef>
                <a:spcPts val="0"/>
              </a:spcBef>
              <a:spcAft>
                <a:spcPts val="0"/>
              </a:spcAft>
              <a:defRPr/>
            </a:pPr>
            <a:r>
              <a:rPr lang="en-US" sz="1200" kern="1800" dirty="0">
                <a:latin typeface="Calibri" panose="020F0502020204030204" pitchFamily="34" charset="0"/>
                <a:ea typeface="Times New Roman" panose="02020603050405020304" pitchFamily="18" charset="0"/>
                <a:cs typeface="Calibri" panose="020F0502020204030204" pitchFamily="34" charset="0"/>
              </a:rPr>
              <a:t>Ghost in the Shell: SAC renegade tank scene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eaLnBrk="1" fontAlgn="auto" hangingPunct="1">
              <a:lnSpc>
                <a:spcPct val="107000"/>
              </a:lnSpc>
              <a:spcBef>
                <a:spcPts val="0"/>
              </a:spcBef>
              <a:spcAft>
                <a:spcPts val="800"/>
              </a:spcAft>
              <a:defRPr/>
            </a:pPr>
            <a:r>
              <a:rPr lang="en-US" sz="12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7"/>
              </a:rPr>
              <a:t>https://www.youtube.com/watch?v=LLvlozh6ysY</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eaLnBrk="1" fontAlgn="auto" hangingPunct="1">
              <a:lnSpc>
                <a:spcPct val="107000"/>
              </a:lnSpc>
              <a:spcBef>
                <a:spcPts val="0"/>
              </a:spcBef>
              <a:spcAft>
                <a:spcPts val="0"/>
              </a:spcAft>
              <a:defRPr/>
            </a:pPr>
            <a:r>
              <a:rPr lang="en-US" sz="1200" kern="1800" dirty="0">
                <a:latin typeface="Calibri" panose="020F0502020204030204" pitchFamily="34" charset="0"/>
                <a:ea typeface="Times New Roman" panose="02020603050405020304" pitchFamily="18" charset="0"/>
                <a:cs typeface="Times New Roman" panose="02020603050405020304" pitchFamily="18" charset="0"/>
              </a:rPr>
              <a:t>Ghost in the Shell: SAC Testation clip</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eaLnBrk="1" fontAlgn="auto" hangingPunct="1">
              <a:lnSpc>
                <a:spcPct val="107000"/>
              </a:lnSpc>
              <a:spcBef>
                <a:spcPts val="0"/>
              </a:spcBef>
              <a:spcAft>
                <a:spcPts val="800"/>
              </a:spcAft>
              <a:defRPr/>
            </a:pP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https://www.youtube.com/watch?v=blj161e5Bqs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eaLnBrk="1" fontAlgn="auto" hangingPunct="1">
              <a:lnSpc>
                <a:spcPct val="107000"/>
              </a:lnSpc>
              <a:spcBef>
                <a:spcPts val="0"/>
              </a:spcBef>
              <a:spcAft>
                <a:spcPts val="0"/>
              </a:spcAft>
              <a:defRPr/>
            </a:pPr>
            <a:r>
              <a:rPr lang="en-US" sz="1200" kern="1800" dirty="0" err="1">
                <a:latin typeface="Calibri" panose="020F0502020204030204" pitchFamily="34" charset="0"/>
                <a:ea typeface="Times New Roman" panose="02020603050405020304" pitchFamily="18" charset="0"/>
                <a:cs typeface="Times New Roman" panose="02020603050405020304" pitchFamily="18" charset="0"/>
              </a:rPr>
              <a:t>Tachikoma</a:t>
            </a:r>
            <a:r>
              <a:rPr lang="en-US" sz="1200" kern="1800" dirty="0">
                <a:latin typeface="Calibri" panose="020F0502020204030204" pitchFamily="34" charset="0"/>
                <a:ea typeface="Times New Roman" panose="02020603050405020304" pitchFamily="18" charset="0"/>
                <a:cs typeface="Times New Roman" panose="02020603050405020304" pitchFamily="18" charset="0"/>
              </a:rPr>
              <a:t> Explains Individuality And God</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eaLnBrk="1" fontAlgn="auto" hangingPunct="1">
              <a:lnSpc>
                <a:spcPct val="107000"/>
              </a:lnSpc>
              <a:spcBef>
                <a:spcPts val="0"/>
              </a:spcBef>
              <a:spcAft>
                <a:spcPts val="800"/>
              </a:spcAft>
              <a:defRPr/>
            </a:pP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https://www.youtube.com/watch?v=lNY53tZ2geg</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5367" name="Picture 16">
            <a:extLst>
              <a:ext uri="{FF2B5EF4-FFF2-40B4-BE49-F238E27FC236}">
                <a16:creationId xmlns:a16="http://schemas.microsoft.com/office/drawing/2014/main" id="{8388CA40-DE14-4920-9984-C43FA8A31A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7650" y="155575"/>
            <a:ext cx="2319338"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Box 17">
            <a:extLst>
              <a:ext uri="{FF2B5EF4-FFF2-40B4-BE49-F238E27FC236}">
                <a16:creationId xmlns:a16="http://schemas.microsoft.com/office/drawing/2014/main" id="{FBF42FCC-DF28-4016-B4D8-5DFEF494C33F}"/>
              </a:ext>
            </a:extLst>
          </p:cNvPr>
          <p:cNvSpPr txBox="1">
            <a:spLocks noChangeArrowheads="1"/>
          </p:cNvSpPr>
          <p:nvPr/>
        </p:nvSpPr>
        <p:spPr bwMode="auto">
          <a:xfrm>
            <a:off x="4275138" y="4613275"/>
            <a:ext cx="47053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eaLnBrk="1" hangingPunct="1"/>
            <a:r>
              <a:rPr lang="en-US" altLang="en-US" sz="1400">
                <a:latin typeface="Roboto" panose="02000000000000000000" pitchFamily="2" charset="0"/>
                <a:ea typeface="Roboto" panose="02000000000000000000" pitchFamily="2" charset="0"/>
                <a:cs typeface="Calibri" panose="020F0502020204030204" pitchFamily="34" charset="0"/>
              </a:rPr>
              <a:t>Cyberpunk anime/manga franchise written and illustrated by Masamune Shirow.The story of a counter-cyberterrorist organization Public Security Section 9, led by Major Motoko Kusanagi. Computer Technology has advanced to the point that members of the public possess cyberbrains, that allows them to interface their biological brain with various networks. This can also be combined with various levels of protheses, (including full body prosthetic) enabling a person to become a cyborg.</a:t>
            </a:r>
          </a:p>
        </p:txBody>
      </p:sp>
      <p:pic>
        <p:nvPicPr>
          <p:cNvPr id="15369" name="Picture 2" descr="Major Motoko Kusanagi: A 'Ghost in the Shell' Character Analysis -  ReelRundown">
            <a:extLst>
              <a:ext uri="{FF2B5EF4-FFF2-40B4-BE49-F238E27FC236}">
                <a16:creationId xmlns:a16="http://schemas.microsoft.com/office/drawing/2014/main" id="{E40A3861-92AA-46DC-9724-B2236B8AB87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15188" y="174625"/>
            <a:ext cx="2347912"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Box 9">
            <a:extLst>
              <a:ext uri="{FF2B5EF4-FFF2-40B4-BE49-F238E27FC236}">
                <a16:creationId xmlns:a16="http://schemas.microsoft.com/office/drawing/2014/main" id="{F68BE03C-6E38-49E4-8229-941229D61E30}"/>
              </a:ext>
            </a:extLst>
          </p:cNvPr>
          <p:cNvSpPr txBox="1">
            <a:spLocks noChangeArrowheads="1"/>
          </p:cNvSpPr>
          <p:nvPr/>
        </p:nvSpPr>
        <p:spPr bwMode="auto">
          <a:xfrm>
            <a:off x="385763" y="5915025"/>
            <a:ext cx="28670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algn="ctr"/>
            <a:r>
              <a:rPr lang="en-US" altLang="en-US" sz="1600">
                <a:latin typeface="Roboto" panose="02000000000000000000" pitchFamily="2" charset="0"/>
                <a:cs typeface="Roboto" panose="02000000000000000000" pitchFamily="2" charset="0"/>
              </a:rPr>
              <a:t>Favorite Anime Series</a:t>
            </a:r>
          </a:p>
          <a:p>
            <a:pPr algn="ctr"/>
            <a:r>
              <a:rPr lang="en-US" altLang="en-US" sz="1600">
                <a:latin typeface="Roboto" panose="02000000000000000000" pitchFamily="2" charset="0"/>
                <a:cs typeface="Roboto" panose="02000000000000000000" pitchFamily="2" charset="0"/>
              </a:rPr>
              <a:t>#4</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A picture containing text&#10;&#10;Description automatically generated">
            <a:extLst>
              <a:ext uri="{FF2B5EF4-FFF2-40B4-BE49-F238E27FC236}">
                <a16:creationId xmlns:a16="http://schemas.microsoft.com/office/drawing/2014/main" id="{15BB6205-4C01-4B18-8646-7110B3D749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427038"/>
            <a:ext cx="2132013" cy="322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8" descr="A picture containing text, outdoor, posing&#10;&#10;Description automatically generated">
            <a:extLst>
              <a:ext uri="{FF2B5EF4-FFF2-40B4-BE49-F238E27FC236}">
                <a16:creationId xmlns:a16="http://schemas.microsoft.com/office/drawing/2014/main" id="{44670489-678C-448D-8CD2-153975909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8138" y="427038"/>
            <a:ext cx="5284787"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11">
            <a:extLst>
              <a:ext uri="{FF2B5EF4-FFF2-40B4-BE49-F238E27FC236}">
                <a16:creationId xmlns:a16="http://schemas.microsoft.com/office/drawing/2014/main" id="{BFD963E7-DCC8-40D0-831D-729C20E04D73}"/>
              </a:ext>
            </a:extLst>
          </p:cNvPr>
          <p:cNvSpPr txBox="1">
            <a:spLocks noChangeArrowheads="1"/>
          </p:cNvSpPr>
          <p:nvPr/>
        </p:nvSpPr>
        <p:spPr bwMode="auto">
          <a:xfrm>
            <a:off x="6738938" y="4578350"/>
            <a:ext cx="519906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eaLnBrk="1" hangingPunct="1">
              <a:lnSpc>
                <a:spcPct val="107000"/>
              </a:lnSpc>
              <a:spcAft>
                <a:spcPts val="800"/>
              </a:spcAft>
            </a:pPr>
            <a:r>
              <a:rPr lang="en-US" altLang="en-US" b="1">
                <a:latin typeface="Calibri" panose="020F0502020204030204" pitchFamily="34" charset="0"/>
                <a:ea typeface="Calibri" panose="020F0502020204030204" pitchFamily="34" charset="0"/>
                <a:cs typeface="Times New Roman" panose="02020603050405020304" pitchFamily="18" charset="0"/>
              </a:rPr>
              <a:t>Mu Shu Shi Volume 1 Trailer -</a:t>
            </a:r>
            <a:r>
              <a:rPr lang="en-US" altLang="en-US">
                <a:latin typeface="Calibri" panose="020F0502020204030204" pitchFamily="34" charset="0"/>
                <a:ea typeface="Calibri" panose="020F0502020204030204" pitchFamily="34" charset="0"/>
                <a:cs typeface="Times New Roman" panose="02020603050405020304" pitchFamily="18" charset="0"/>
              </a:rPr>
              <a:t> </a:t>
            </a:r>
            <a:r>
              <a:rPr lang="en-US" altLang="en-US"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https://www.youtube.com/watch?v=StCN_4qWfWE</a:t>
            </a:r>
            <a:endParaRPr lang="en-US" altLang="en-US" u="sng">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107000"/>
              </a:lnSpc>
              <a:spcAft>
                <a:spcPts val="800"/>
              </a:spcAft>
            </a:pPr>
            <a:r>
              <a:rPr lang="en-US" altLang="en-US" b="1">
                <a:latin typeface="Calibri" panose="020F0502020204030204" pitchFamily="34" charset="0"/>
                <a:ea typeface="Calibri" panose="020F0502020204030204" pitchFamily="34" charset="0"/>
                <a:cs typeface="Times New Roman" panose="02020603050405020304" pitchFamily="18" charset="0"/>
              </a:rPr>
              <a:t>Mu Shi Shi “The Sore Feet Song”</a:t>
            </a:r>
            <a:r>
              <a:rPr lang="en-US" altLang="en-US">
                <a:latin typeface="Calibri" panose="020F0502020204030204" pitchFamily="34" charset="0"/>
                <a:ea typeface="Calibri" panose="020F0502020204030204" pitchFamily="34" charset="0"/>
                <a:cs typeface="Times New Roman" panose="02020603050405020304" pitchFamily="18" charset="0"/>
              </a:rPr>
              <a:t> - </a:t>
            </a:r>
            <a:r>
              <a:rPr lang="en-US" altLang="en-US">
                <a:latin typeface="Calibri" panose="020F0502020204030204" pitchFamily="34" charset="0"/>
                <a:ea typeface="Calibri" panose="020F0502020204030204" pitchFamily="34" charset="0"/>
                <a:cs typeface="Times New Roman" panose="02020603050405020304" pitchFamily="18" charset="0"/>
                <a:hlinkClick r:id="rId5"/>
              </a:rPr>
              <a:t>https://www.youtube.com/watch?v=_rWCZyjRa0Q</a:t>
            </a:r>
            <a:endParaRPr lang="en-US" altLang="en-US" u="sng">
              <a:solidFill>
                <a:srgbClr val="0563C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6389" name="Picture 4" descr="Mushi-Shi Episode 3 Tender Horns | allanimeallthetime">
            <a:extLst>
              <a:ext uri="{FF2B5EF4-FFF2-40B4-BE49-F238E27FC236}">
                <a16:creationId xmlns:a16="http://schemas.microsoft.com/office/drawing/2014/main" id="{D5CA67BF-EB4E-40CF-BDD4-F175929C0F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088" y="4191000"/>
            <a:ext cx="20764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Ah | Mushishi Wiki | Fandom">
            <a:extLst>
              <a:ext uri="{FF2B5EF4-FFF2-40B4-BE49-F238E27FC236}">
                <a16:creationId xmlns:a16="http://schemas.microsoft.com/office/drawing/2014/main" id="{5F1F60D1-EC98-48EE-BDCF-4C084C45F5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51875" y="43815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8" descr="The Sound of Life in Mushishi | Ephemeral Dreams">
            <a:extLst>
              <a:ext uri="{FF2B5EF4-FFF2-40B4-BE49-F238E27FC236}">
                <a16:creationId xmlns:a16="http://schemas.microsoft.com/office/drawing/2014/main" id="{87C8F492-2555-4C8F-8D77-9A177F1FDF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5213" y="2408238"/>
            <a:ext cx="28575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Box 10">
            <a:extLst>
              <a:ext uri="{FF2B5EF4-FFF2-40B4-BE49-F238E27FC236}">
                <a16:creationId xmlns:a16="http://schemas.microsoft.com/office/drawing/2014/main" id="{4DE0B7F1-AFF4-4888-AD3D-164EC4B64E04}"/>
              </a:ext>
            </a:extLst>
          </p:cNvPr>
          <p:cNvSpPr txBox="1">
            <a:spLocks noChangeArrowheads="1"/>
          </p:cNvSpPr>
          <p:nvPr/>
        </p:nvSpPr>
        <p:spPr bwMode="auto">
          <a:xfrm>
            <a:off x="2960688" y="4586288"/>
            <a:ext cx="33401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eaLnBrk="1" hangingPunct="1"/>
            <a:r>
              <a:rPr lang="en-US" altLang="en-US" sz="1600"/>
              <a:t>Mu Shi Shi is a manga/anime series originally written and illustrated by Yuki Urushibara.</a:t>
            </a:r>
          </a:p>
          <a:p>
            <a:pPr eaLnBrk="1" hangingPunct="1"/>
            <a:r>
              <a:rPr lang="en-US" altLang="en-US" sz="1600"/>
              <a:t>The series follows Ginko, a man who dedicates himself to keeping people protected from supernatural creatures called </a:t>
            </a:r>
            <a:r>
              <a:rPr lang="en-US" altLang="en-US" sz="1600" i="1"/>
              <a:t>Mushi</a:t>
            </a:r>
            <a:r>
              <a:rPr lang="en-US" altLang="en-US" sz="1600"/>
              <a:t>.</a:t>
            </a:r>
          </a:p>
        </p:txBody>
      </p:sp>
      <p:sp>
        <p:nvSpPr>
          <p:cNvPr id="16393" name="TextBox 8">
            <a:extLst>
              <a:ext uri="{FF2B5EF4-FFF2-40B4-BE49-F238E27FC236}">
                <a16:creationId xmlns:a16="http://schemas.microsoft.com/office/drawing/2014/main" id="{337D57AF-E435-48EA-8FAC-11F84767F6B2}"/>
              </a:ext>
            </a:extLst>
          </p:cNvPr>
          <p:cNvSpPr txBox="1">
            <a:spLocks noChangeArrowheads="1"/>
          </p:cNvSpPr>
          <p:nvPr/>
        </p:nvSpPr>
        <p:spPr bwMode="auto">
          <a:xfrm>
            <a:off x="7542213" y="6076950"/>
            <a:ext cx="2867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algn="ctr"/>
            <a:r>
              <a:rPr lang="en-US" altLang="en-US">
                <a:latin typeface="Roboto" panose="02000000000000000000" pitchFamily="2" charset="0"/>
                <a:cs typeface="Roboto" panose="02000000000000000000" pitchFamily="2" charset="0"/>
              </a:rPr>
              <a:t>Favorite Anime Series</a:t>
            </a:r>
          </a:p>
          <a:p>
            <a:pPr algn="ctr"/>
            <a:r>
              <a:rPr lang="en-US" altLang="en-US">
                <a:latin typeface="Roboto" panose="02000000000000000000" pitchFamily="2" charset="0"/>
                <a:cs typeface="Roboto" panose="02000000000000000000" pitchFamily="2" charset="0"/>
              </a:rPr>
              <a:t>#3</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Patlabor The Mobile Police (OAV 1/1988) - Anime News Network">
            <a:extLst>
              <a:ext uri="{FF2B5EF4-FFF2-40B4-BE49-F238E27FC236}">
                <a16:creationId xmlns:a16="http://schemas.microsoft.com/office/drawing/2014/main" id="{F16C09BA-133B-44A9-A92B-F3BC37A56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5" y="322263"/>
            <a:ext cx="31638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descr="Mobile Police Patlabor Manga | Anime-Planet">
            <a:extLst>
              <a:ext uri="{FF2B5EF4-FFF2-40B4-BE49-F238E27FC236}">
                <a16:creationId xmlns:a16="http://schemas.microsoft.com/office/drawing/2014/main" id="{84A19854-E7C9-4931-BAF3-3E39CC56C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338138"/>
            <a:ext cx="1706562"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Patlabor - Chapter 1 - Volume 1">
            <a:extLst>
              <a:ext uri="{FF2B5EF4-FFF2-40B4-BE49-F238E27FC236}">
                <a16:creationId xmlns:a16="http://schemas.microsoft.com/office/drawing/2014/main" id="{B940C795-FF9F-4E56-8EAF-52800A733B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63" y="3155950"/>
            <a:ext cx="2314575"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5">
            <a:extLst>
              <a:ext uri="{FF2B5EF4-FFF2-40B4-BE49-F238E27FC236}">
                <a16:creationId xmlns:a16="http://schemas.microsoft.com/office/drawing/2014/main" id="{7487FFB9-DB6A-4F7B-B108-E49C76A28C3F}"/>
              </a:ext>
            </a:extLst>
          </p:cNvPr>
          <p:cNvSpPr txBox="1">
            <a:spLocks noChangeArrowheads="1"/>
          </p:cNvSpPr>
          <p:nvPr/>
        </p:nvSpPr>
        <p:spPr bwMode="auto">
          <a:xfrm>
            <a:off x="6880225" y="184150"/>
            <a:ext cx="5211763"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eaLnBrk="1" hangingPunct="1">
              <a:lnSpc>
                <a:spcPct val="107000"/>
              </a:lnSpc>
              <a:spcAft>
                <a:spcPts val="800"/>
              </a:spcAft>
            </a:pPr>
            <a:r>
              <a:rPr lang="en-US" altLang="en-US">
                <a:latin typeface="Calibri" panose="020F0502020204030204" pitchFamily="34" charset="0"/>
                <a:ea typeface="Calibri" panose="020F0502020204030204" pitchFamily="34" charset="0"/>
                <a:cs typeface="Times New Roman" panose="02020603050405020304" pitchFamily="18" charset="0"/>
              </a:rPr>
              <a:t>Patlabor OVA Episode 1 - </a:t>
            </a:r>
            <a:r>
              <a:rPr lang="en-US" altLang="en-US"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https://www.youtube.com/watch?v=9yaYWjczTgo</a:t>
            </a:r>
            <a:endParaRPr lang="en-US" altLang="en-US">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107000"/>
              </a:lnSpc>
              <a:spcAft>
                <a:spcPts val="800"/>
              </a:spcAft>
            </a:pPr>
            <a:r>
              <a:rPr lang="en-US" altLang="en-US">
                <a:latin typeface="Calibri" panose="020F0502020204030204" pitchFamily="34" charset="0"/>
                <a:ea typeface="Calibri" panose="020F0502020204030204" pitchFamily="34" charset="0"/>
                <a:cs typeface="Times New Roman" panose="02020603050405020304" pitchFamily="18" charset="0"/>
              </a:rPr>
              <a:t>Patlabor 2 Opening - </a:t>
            </a:r>
            <a:r>
              <a:rPr lang="en-US" altLang="en-US"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https://www.youtube.com/watch?v=enwTApkJ0cc</a:t>
            </a:r>
            <a:endParaRPr lang="en-US" altLang="en-US"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endParaRPr>
          </a:p>
          <a:p>
            <a:pPr eaLnBrk="1" hangingPunct="1">
              <a:lnSpc>
                <a:spcPct val="107000"/>
              </a:lnSpc>
              <a:spcAft>
                <a:spcPts val="800"/>
              </a:spcAft>
            </a:pPr>
            <a:r>
              <a:rPr lang="en-US" altLang="en-US">
                <a:latin typeface="Calibri" panose="020F0502020204030204" pitchFamily="34" charset="0"/>
                <a:ea typeface="Calibri" panose="020F0502020204030204" pitchFamily="34" charset="0"/>
                <a:cs typeface="Times New Roman" panose="02020603050405020304" pitchFamily="18" charset="0"/>
              </a:rPr>
              <a:t>Patlabor: The Next Generation Episode 0 - </a:t>
            </a:r>
            <a:r>
              <a:rPr lang="en-US" altLang="en-US"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https://www.youtube.com/watch?v=6niCpChAJMM</a:t>
            </a:r>
            <a:endParaRPr lang="en-US" altLang="en-US">
              <a:latin typeface="Calibri" panose="020F0502020204030204" pitchFamily="34" charset="0"/>
              <a:ea typeface="Calibri" panose="020F0502020204030204" pitchFamily="34" charset="0"/>
              <a:cs typeface="Times New Roman" panose="02020603050405020304" pitchFamily="18" charset="0"/>
            </a:endParaRPr>
          </a:p>
        </p:txBody>
      </p:sp>
      <p:sp>
        <p:nvSpPr>
          <p:cNvPr id="17414" name="TextBox 6">
            <a:extLst>
              <a:ext uri="{FF2B5EF4-FFF2-40B4-BE49-F238E27FC236}">
                <a16:creationId xmlns:a16="http://schemas.microsoft.com/office/drawing/2014/main" id="{977C3CD0-C199-4441-94C2-1E849AF4C837}"/>
              </a:ext>
            </a:extLst>
          </p:cNvPr>
          <p:cNvSpPr txBox="1">
            <a:spLocks noChangeArrowheads="1"/>
          </p:cNvSpPr>
          <p:nvPr/>
        </p:nvSpPr>
        <p:spPr bwMode="auto">
          <a:xfrm>
            <a:off x="7667625" y="3233738"/>
            <a:ext cx="4424363"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eaLnBrk="1" hangingPunct="1"/>
            <a:r>
              <a:rPr lang="en-US" altLang="en-US" sz="1500">
                <a:latin typeface="Roboto" panose="02000000000000000000" pitchFamily="2" charset="0"/>
                <a:cs typeface="Roboto" panose="02000000000000000000" pitchFamily="2" charset="0"/>
              </a:rPr>
              <a:t>Mobile Police Patlabor is a science fiction franchise created by “Headgear”, a group consisting of manga artist Masami Yuki, director Mamoru Oshii, screenwriter Kazunori Ito, mecha designer Yutaka Izubuchi, and character designer Akemi Takada. The story takes place in what was, at the time of release, the near future of 1998 – 2002. Mecha called “Labors” are developed for heavy construction work. The Tokyo Metropolitan Police have their own Patrol Labors to combat crimes, terrorism and accidents involving Labors. Stories revolve around Special Vehicles Section 2. Noa Isumi with her AV-98 Ingram “Alphonse” maybe the main protagonist, but all of Division 2 play major roles.</a:t>
            </a:r>
          </a:p>
        </p:txBody>
      </p:sp>
      <p:pic>
        <p:nvPicPr>
          <p:cNvPr id="17415" name="Picture 2" descr="Special Vehicle Section 2, reporting in with a Patlabor gallery. : r/Mecha">
            <a:extLst>
              <a:ext uri="{FF2B5EF4-FFF2-40B4-BE49-F238E27FC236}">
                <a16:creationId xmlns:a16="http://schemas.microsoft.com/office/drawing/2014/main" id="{2831DFC5-0B6E-4257-AE66-74DF5492FDA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32088" y="3233738"/>
            <a:ext cx="4811712"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4" descr="Kanuka Clancy">
            <a:extLst>
              <a:ext uri="{FF2B5EF4-FFF2-40B4-BE49-F238E27FC236}">
                <a16:creationId xmlns:a16="http://schemas.microsoft.com/office/drawing/2014/main" id="{B738E5DF-287B-4C36-8C09-8ABB86A25D2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1788" y="282575"/>
            <a:ext cx="11271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8" descr="Kiichi Goto Voice - Patlabor: The Mobile Police (TV Show) - Behind The  Voice Actors">
            <a:extLst>
              <a:ext uri="{FF2B5EF4-FFF2-40B4-BE49-F238E27FC236}">
                <a16:creationId xmlns:a16="http://schemas.microsoft.com/office/drawing/2014/main" id="{110F9CC1-0E36-4230-90A6-64257E6B138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1788" y="1417638"/>
            <a:ext cx="113506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TextBox 9">
            <a:extLst>
              <a:ext uri="{FF2B5EF4-FFF2-40B4-BE49-F238E27FC236}">
                <a16:creationId xmlns:a16="http://schemas.microsoft.com/office/drawing/2014/main" id="{B153C342-305B-4A2B-A7EA-0F31DD064FF7}"/>
              </a:ext>
            </a:extLst>
          </p:cNvPr>
          <p:cNvSpPr txBox="1">
            <a:spLocks noChangeArrowheads="1"/>
          </p:cNvSpPr>
          <p:nvPr/>
        </p:nvSpPr>
        <p:spPr bwMode="auto">
          <a:xfrm>
            <a:off x="8053388" y="2386013"/>
            <a:ext cx="2867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algn="ctr"/>
            <a:r>
              <a:rPr lang="en-US" altLang="en-US">
                <a:latin typeface="Roboto" panose="02000000000000000000" pitchFamily="2" charset="0"/>
                <a:cs typeface="Roboto" panose="02000000000000000000" pitchFamily="2" charset="0"/>
              </a:rPr>
              <a:t>Favorite Anime Series</a:t>
            </a:r>
          </a:p>
          <a:p>
            <a:pPr algn="ctr"/>
            <a:r>
              <a:rPr lang="en-US" altLang="en-US">
                <a:latin typeface="Roboto" panose="02000000000000000000" pitchFamily="2" charset="0"/>
                <a:cs typeface="Roboto" panose="02000000000000000000" pitchFamily="2" charset="0"/>
              </a:rPr>
              <a:t>#2</a:t>
            </a:r>
          </a:p>
        </p:txBody>
      </p:sp>
    </p:spTree>
  </p:cSld>
  <p:clrMapOvr>
    <a:masterClrMapping/>
  </p:clrMapOvr>
  <p:transition spd="med">
    <p:fade/>
  </p:transition>
</p:sld>
</file>

<file path=ppt/theme/theme1.xml><?xml version="1.0" encoding="utf-8"?>
<a:theme xmlns:a="http://schemas.openxmlformats.org/drawingml/2006/main" name="Brushed Metal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brushed metal presentation (widescreen).potx" id="{C4E52658-42BB-4751-AD45-DBF99E6546BE}" vid="{DAEF9E1A-844D-45D9-BB7C-945DFF722FA1}"/>
    </a:ext>
  </a:extLst>
</a:theme>
</file>

<file path=ppt/theme/theme2.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Green brushed metal presentation (widescreen)</Template>
  <TotalTime>973</TotalTime>
  <Words>2089</Words>
  <Application>Microsoft Office PowerPoint</Application>
  <PresentationFormat>Widescreen</PresentationFormat>
  <Paragraphs>109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Georgia</vt:lpstr>
      <vt:lpstr>Arial</vt:lpstr>
      <vt:lpstr>Roboto</vt:lpstr>
      <vt:lpstr>Calibri</vt:lpstr>
      <vt:lpstr>Times New Roman</vt:lpstr>
      <vt:lpstr>Brushed Metal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Knapp</dc:creator>
  <cp:lastModifiedBy>Brian Knapp</cp:lastModifiedBy>
  <cp:revision>29</cp:revision>
  <dcterms:created xsi:type="dcterms:W3CDTF">2022-03-11T20:06:37Z</dcterms:created>
  <dcterms:modified xsi:type="dcterms:W3CDTF">2022-04-11T03:52:09Z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